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Lst>
  <p:notesMasterIdLst>
    <p:notesMasterId r:id="rId7"/>
  </p:notesMasterIdLst>
  <p:sldIdLst>
    <p:sldId id="1286"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50385A-5ECB-EB7F-8024-18ABC5760A40}" v="1" dt="2025-06-26T16:07:38.1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14" d="100"/>
          <a:sy n="114" d="100"/>
        </p:scale>
        <p:origin x="36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notesMaster" Target="notesMasters/notesMaster1.xml"/><Relationship Id="rId12" Type="http://schemas.microsoft.com/office/2016/11/relationships/changesInfo" Target="changesInfos/changesInfo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tableStyles" Target="tableStyles.xml"/><Relationship Id="rId5" Type="http://schemas.openxmlformats.org/officeDocument/2006/relationships/slideMaster" Target="slideMasters/slideMaster1.xml"/><Relationship Id="rId10"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ve Lauver" userId="S::slauver@affirma.com::5aeef662-8307-4a96-b665-3cf607363aec" providerId="AD" clId="Web-{A250385A-5ECB-EB7F-8024-18ABC5760A40}"/>
    <pc:docChg chg="modSld">
      <pc:chgData name="Steve Lauver" userId="S::slauver@affirma.com::5aeef662-8307-4a96-b665-3cf607363aec" providerId="AD" clId="Web-{A250385A-5ECB-EB7F-8024-18ABC5760A40}" dt="2025-06-26T16:07:38.125" v="0" actId="1076"/>
      <pc:docMkLst>
        <pc:docMk/>
      </pc:docMkLst>
      <pc:sldChg chg="modSp">
        <pc:chgData name="Steve Lauver" userId="S::slauver@affirma.com::5aeef662-8307-4a96-b665-3cf607363aec" providerId="AD" clId="Web-{A250385A-5ECB-EB7F-8024-18ABC5760A40}" dt="2025-06-26T16:07:38.125" v="0" actId="1076"/>
        <pc:sldMkLst>
          <pc:docMk/>
          <pc:sldMk cId="1241886028" sldId="1286"/>
        </pc:sldMkLst>
        <pc:picChg chg="mod">
          <ac:chgData name="Steve Lauver" userId="S::slauver@affirma.com::5aeef662-8307-4a96-b665-3cf607363aec" providerId="AD" clId="Web-{A250385A-5ECB-EB7F-8024-18ABC5760A40}" dt="2025-06-26T16:07:38.125" v="0" actId="1076"/>
          <ac:picMkLst>
            <pc:docMk/>
            <pc:sldMk cId="1241886028" sldId="1286"/>
            <ac:picMk id="12" creationId="{2CDC5A96-99BA-4AAF-ACBD-A3F398D192C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F233BC-EFAE-41BC-AAFE-2135A23A902E}" type="datetimeFigureOut">
              <a:rPr lang="en-US" smtClean="0"/>
              <a:t>6/26/2025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8FB90F-761F-4CA3-90BF-0A776E57C28C}" type="slidenum">
              <a:rPr lang="en-US" smtClean="0"/>
              <a:t>‹#›</a:t>
            </a:fld>
            <a:endParaRPr lang="en-US"/>
          </a:p>
        </p:txBody>
      </p:sp>
    </p:spTree>
    <p:extLst>
      <p:ext uri="{BB962C8B-B14F-4D97-AF65-F5344CB8AC3E}">
        <p14:creationId xmlns:p14="http://schemas.microsoft.com/office/powerpoint/2010/main" val="3224181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172261" rtl="0" eaLnBrk="1" fontAlgn="auto" latinLnBrk="0" hangingPunct="1">
              <a:lnSpc>
                <a:spcPct val="100000"/>
              </a:lnSpc>
              <a:spcBef>
                <a:spcPts val="0"/>
              </a:spcBef>
              <a:spcAft>
                <a:spcPts val="0"/>
              </a:spcAft>
              <a:buClrTx/>
              <a:buSzTx/>
              <a:buFontTx/>
              <a:buNone/>
              <a:tabLst/>
              <a:defRPr/>
            </a:pPr>
            <a:fld id="{5EE3F6CF-073A-4B4F-A2B7-08B9C7DBCB9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172261"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009903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p:cNvPicPr>
            <a:picLocks/>
          </p:cNvPicPr>
          <p:nvPr/>
        </p:nvPicPr>
        <p:blipFill rotWithShape="1">
          <a:blip r:embed="rId2">
            <a:extLst>
              <a:ext uri="{28A0092B-C50C-407E-A947-70E740481C1C}">
                <a14:useLocalDpi xmlns:a14="http://schemas.microsoft.com/office/drawing/2010/main" val="0"/>
              </a:ext>
            </a:extLst>
          </a:blip>
          <a:srcRect r="25490"/>
          <a:stretch/>
        </p:blipFill>
        <p:spPr>
          <a:xfrm>
            <a:off x="1" y="0"/>
            <a:ext cx="12192000" cy="6858000"/>
          </a:xfrm>
          <a:prstGeom prst="rect">
            <a:avLst/>
          </a:prstGeom>
        </p:spPr>
      </p:pic>
      <p:sp>
        <p:nvSpPr>
          <p:cNvPr id="2" name="Title 1"/>
          <p:cNvSpPr>
            <a:spLocks noGrp="1"/>
          </p:cNvSpPr>
          <p:nvPr>
            <p:ph type="ctrTitle"/>
          </p:nvPr>
        </p:nvSpPr>
        <p:spPr>
          <a:xfrm>
            <a:off x="1349941" y="2938387"/>
            <a:ext cx="7988613" cy="537931"/>
          </a:xfrm>
        </p:spPr>
        <p:txBody>
          <a:bodyPr wrap="none" anchor="t" anchorCtr="0">
            <a:noAutofit/>
          </a:bodyPr>
          <a:lstStyle>
            <a:lvl1pPr algn="l">
              <a:defRPr sz="2745">
                <a:solidFill>
                  <a:schemeClr val="bg1"/>
                </a:solidFill>
              </a:defRPr>
            </a:lvl1pPr>
          </a:lstStyle>
          <a:p>
            <a:r>
              <a:rPr lang="en-US"/>
              <a:t>Click to edit Master title style</a:t>
            </a:r>
          </a:p>
        </p:txBody>
      </p:sp>
      <p:sp>
        <p:nvSpPr>
          <p:cNvPr id="3" name="Subtitle 2"/>
          <p:cNvSpPr>
            <a:spLocks noGrp="1"/>
          </p:cNvSpPr>
          <p:nvPr>
            <p:ph type="subTitle" idx="1"/>
          </p:nvPr>
        </p:nvSpPr>
        <p:spPr>
          <a:xfrm>
            <a:off x="1349941" y="3727850"/>
            <a:ext cx="7988613" cy="1656131"/>
          </a:xfrm>
        </p:spPr>
        <p:txBody>
          <a:bodyPr>
            <a:normAutofit/>
          </a:bodyPr>
          <a:lstStyle>
            <a:lvl1pPr marL="0" indent="0" algn="l">
              <a:buNone/>
              <a:defRPr sz="2353">
                <a:solidFill>
                  <a:schemeClr val="bg1"/>
                </a:solidFill>
                <a:latin typeface="Segoe UI Semilight" panose="020B0402040204020203" pitchFamily="34" charset="0"/>
                <a:cs typeface="Segoe UI Semilight" panose="020B0402040204020203" pitchFamily="34" charset="0"/>
              </a:defRPr>
            </a:lvl1pPr>
            <a:lvl2pPr marL="448267" indent="0" algn="ctr">
              <a:buNone/>
              <a:defRPr sz="1961"/>
            </a:lvl2pPr>
            <a:lvl3pPr marL="896533" indent="0" algn="ctr">
              <a:buNone/>
              <a:defRPr sz="1765"/>
            </a:lvl3pPr>
            <a:lvl4pPr marL="1344800" indent="0" algn="ctr">
              <a:buNone/>
              <a:defRPr sz="1569"/>
            </a:lvl4pPr>
            <a:lvl5pPr marL="1793067" indent="0" algn="ctr">
              <a:buNone/>
              <a:defRPr sz="1569"/>
            </a:lvl5pPr>
            <a:lvl6pPr marL="2241334" indent="0" algn="ctr">
              <a:buNone/>
              <a:defRPr sz="1569"/>
            </a:lvl6pPr>
            <a:lvl7pPr marL="2689600" indent="0" algn="ctr">
              <a:buNone/>
              <a:defRPr sz="1569"/>
            </a:lvl7pPr>
            <a:lvl8pPr marL="3137867" indent="0" algn="ctr">
              <a:buNone/>
              <a:defRPr sz="1569"/>
            </a:lvl8pPr>
            <a:lvl9pPr marL="3586133" indent="0" algn="ctr">
              <a:buNone/>
              <a:defRPr sz="1569"/>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A3EB0A00-C6B9-48FF-97AE-5A9B7B849CC4}" type="datetime1">
              <a:rPr lang="en-US" smtClean="0"/>
              <a:t>6/26/2025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9939" y="2209472"/>
            <a:ext cx="1942773" cy="504381"/>
          </a:xfrm>
          <a:prstGeom prst="rect">
            <a:avLst/>
          </a:prstGeom>
        </p:spPr>
      </p:pic>
      <p:pic>
        <p:nvPicPr>
          <p:cNvPr id="10" name="Picture 9">
            <a:extLst>
              <a:ext uri="{FF2B5EF4-FFF2-40B4-BE49-F238E27FC236}">
                <a16:creationId xmlns:a16="http://schemas.microsoft.com/office/drawing/2014/main" id="{E0965F55-11BA-49A6-947C-F531530662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499331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C1A7CB6A-2B78-45BE-8C2A-B4109E45D1D9}" type="datetime1">
              <a:rPr lang="en-US" smtClean="0"/>
              <a:t>6/26/2025</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6580"/>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76200" rIns="7620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a:noFill/>
        </p:spPr>
        <p:txBody>
          <a:bodyPr>
            <a:noAutofit/>
          </a:bodyPr>
          <a:lstStyle>
            <a:lvl1pPr>
              <a:defRPr>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1964766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81000" y="1219200"/>
            <a:ext cx="11430000" cy="4350456"/>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5525ED61-3792-4396-BAEF-B02859C2ED6B}" type="datetime1">
              <a:rPr lang="en-US" smtClean="0"/>
              <a:t>6/26/2025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8" name="Picture 7">
            <a:extLst>
              <a:ext uri="{FF2B5EF4-FFF2-40B4-BE49-F238E27FC236}">
                <a16:creationId xmlns:a16="http://schemas.microsoft.com/office/drawing/2014/main" id="{FA8DF217-1EAD-4B4A-A2F2-041F388DEC8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10002579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81000" y="1676400"/>
            <a:ext cx="5334000" cy="44196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F28B2F74-3245-49F9-B5A1-9F64ACCD0BF8}" type="datetime1">
              <a:rPr lang="en-US" smtClean="0"/>
              <a:t>6/26/2025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381000" y="1219200"/>
            <a:ext cx="5334000" cy="322792"/>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pic>
        <p:nvPicPr>
          <p:cNvPr id="12" name="Picture 11">
            <a:extLst>
              <a:ext uri="{FF2B5EF4-FFF2-40B4-BE49-F238E27FC236}">
                <a16:creationId xmlns:a16="http://schemas.microsoft.com/office/drawing/2014/main" id="{34414025-9975-41E8-9FC5-0DF320B9428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1888347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209800" y="1676400"/>
            <a:ext cx="9601200" cy="7620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449D64B0-C3C8-4322-8590-C0F9A30D0F3B}" type="datetime1">
              <a:rPr lang="en-US" smtClean="0"/>
              <a:t>6/26/2025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209800" y="12192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3" name="Content Placeholder 2">
            <a:extLst>
              <a:ext uri="{FF2B5EF4-FFF2-40B4-BE49-F238E27FC236}">
                <a16:creationId xmlns:a16="http://schemas.microsoft.com/office/drawing/2014/main" id="{F563948A-318B-4390-8E4D-036A81F512A6}"/>
              </a:ext>
            </a:extLst>
          </p:cNvPr>
          <p:cNvSpPr>
            <a:spLocks noGrp="1"/>
          </p:cNvSpPr>
          <p:nvPr>
            <p:ph idx="14"/>
          </p:nvPr>
        </p:nvSpPr>
        <p:spPr>
          <a:xfrm>
            <a:off x="2209800" y="2819400"/>
            <a:ext cx="9639298" cy="636793"/>
          </a:xfrm>
        </p:spPr>
        <p:txBody>
          <a:bodyPr tIns="91440" bIns="91440">
            <a:noAutofit/>
          </a:bodyPr>
          <a:lstStyle>
            <a:lvl1pPr marL="0" indent="0">
              <a:lnSpc>
                <a:spcPct val="120000"/>
              </a:lnSpc>
              <a:spcBef>
                <a:spcPts val="1000"/>
              </a:spcBef>
              <a:buNone/>
              <a:defRPr sz="1000">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14" name="Text Placeholder 10">
            <a:extLst>
              <a:ext uri="{FF2B5EF4-FFF2-40B4-BE49-F238E27FC236}">
                <a16:creationId xmlns:a16="http://schemas.microsoft.com/office/drawing/2014/main" id="{2AD0E7F6-4B25-41E6-A3A0-23177BB06301}"/>
              </a:ext>
            </a:extLst>
          </p:cNvPr>
          <p:cNvSpPr>
            <a:spLocks noGrp="1"/>
          </p:cNvSpPr>
          <p:nvPr>
            <p:ph type="body" sz="quarter" idx="15"/>
          </p:nvPr>
        </p:nvSpPr>
        <p:spPr>
          <a:xfrm>
            <a:off x="2209800" y="2514600"/>
            <a:ext cx="1752408" cy="228600"/>
          </a:xfrm>
        </p:spPr>
        <p:txBody>
          <a:bodyPr tIns="91440" bIns="91440">
            <a:noAutofit/>
          </a:bodyPr>
          <a:lstStyle>
            <a:lvl1pPr marL="0" indent="0">
              <a:buNone/>
              <a:defRPr sz="1167">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381000" y="1219200"/>
            <a:ext cx="1524000" cy="1524000"/>
          </a:xfrm>
        </p:spPr>
        <p:txBody>
          <a:bodyPr tIns="91440" bIns="91440"/>
          <a:lstStyle>
            <a:lvl1pPr>
              <a:defRPr>
                <a:latin typeface="Segoe UI" panose="020B0502040204020203" pitchFamily="34" charset="0"/>
              </a:defRPr>
            </a:lvl1pPr>
          </a:lstStyle>
          <a:p>
            <a:endParaRPr lang="en-US"/>
          </a:p>
        </p:txBody>
      </p:sp>
      <p:sp>
        <p:nvSpPr>
          <p:cNvPr id="16" name="Content Placeholder 2">
            <a:extLst>
              <a:ext uri="{FF2B5EF4-FFF2-40B4-BE49-F238E27FC236}">
                <a16:creationId xmlns:a16="http://schemas.microsoft.com/office/drawing/2014/main" id="{C8B1E0DD-9C3B-4861-B9C7-658DE1B3A2CA}"/>
              </a:ext>
            </a:extLst>
          </p:cNvPr>
          <p:cNvSpPr>
            <a:spLocks noGrp="1"/>
          </p:cNvSpPr>
          <p:nvPr>
            <p:ph idx="17"/>
          </p:nvPr>
        </p:nvSpPr>
        <p:spPr>
          <a:xfrm>
            <a:off x="2220383" y="4267200"/>
            <a:ext cx="9601200" cy="6096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17" name="Text Placeholder 10">
            <a:extLst>
              <a:ext uri="{FF2B5EF4-FFF2-40B4-BE49-F238E27FC236}">
                <a16:creationId xmlns:a16="http://schemas.microsoft.com/office/drawing/2014/main" id="{3A6FE795-7232-4C2C-8253-3E63F346E6F1}"/>
              </a:ext>
            </a:extLst>
          </p:cNvPr>
          <p:cNvSpPr>
            <a:spLocks noGrp="1"/>
          </p:cNvSpPr>
          <p:nvPr>
            <p:ph type="body" sz="quarter" idx="18"/>
          </p:nvPr>
        </p:nvSpPr>
        <p:spPr>
          <a:xfrm>
            <a:off x="2220383" y="38100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8" name="Content Placeholder 2">
            <a:extLst>
              <a:ext uri="{FF2B5EF4-FFF2-40B4-BE49-F238E27FC236}">
                <a16:creationId xmlns:a16="http://schemas.microsoft.com/office/drawing/2014/main" id="{BA996FAC-27FD-4D72-8742-3B3D6FBFA472}"/>
              </a:ext>
            </a:extLst>
          </p:cNvPr>
          <p:cNvSpPr>
            <a:spLocks noGrp="1"/>
          </p:cNvSpPr>
          <p:nvPr>
            <p:ph idx="19"/>
          </p:nvPr>
        </p:nvSpPr>
        <p:spPr>
          <a:xfrm>
            <a:off x="2220384" y="5410200"/>
            <a:ext cx="9639298" cy="636793"/>
          </a:xfrm>
        </p:spPr>
        <p:txBody>
          <a:bodyPr tIns="91440" bIns="91440">
            <a:noAutofit/>
          </a:bodyPr>
          <a:lstStyle>
            <a:lvl1pPr marL="0" indent="0">
              <a:lnSpc>
                <a:spcPct val="120000"/>
              </a:lnSpc>
              <a:spcBef>
                <a:spcPts val="1000"/>
              </a:spcBef>
              <a:buNone/>
              <a:defRPr sz="1000">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19" name="Text Placeholder 10">
            <a:extLst>
              <a:ext uri="{FF2B5EF4-FFF2-40B4-BE49-F238E27FC236}">
                <a16:creationId xmlns:a16="http://schemas.microsoft.com/office/drawing/2014/main" id="{FA9DA342-ABBC-4773-9620-733BFF8A707A}"/>
              </a:ext>
            </a:extLst>
          </p:cNvPr>
          <p:cNvSpPr>
            <a:spLocks noGrp="1"/>
          </p:cNvSpPr>
          <p:nvPr>
            <p:ph type="body" sz="quarter" idx="20"/>
          </p:nvPr>
        </p:nvSpPr>
        <p:spPr>
          <a:xfrm>
            <a:off x="2220384" y="5105400"/>
            <a:ext cx="1752408" cy="228600"/>
          </a:xfrm>
        </p:spPr>
        <p:txBody>
          <a:bodyPr tIns="91440" bIns="91440">
            <a:noAutofit/>
          </a:bodyPr>
          <a:lstStyle>
            <a:lvl1pPr marL="0" indent="0">
              <a:buNone/>
              <a:defRPr sz="1167">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20" name="Picture Placeholder 14">
            <a:extLst>
              <a:ext uri="{FF2B5EF4-FFF2-40B4-BE49-F238E27FC236}">
                <a16:creationId xmlns:a16="http://schemas.microsoft.com/office/drawing/2014/main" id="{2AF7EB96-A3DC-4327-A2E2-7EB91E2FCB14}"/>
              </a:ext>
            </a:extLst>
          </p:cNvPr>
          <p:cNvSpPr>
            <a:spLocks noGrp="1"/>
          </p:cNvSpPr>
          <p:nvPr>
            <p:ph type="pic" sz="quarter" idx="21"/>
          </p:nvPr>
        </p:nvSpPr>
        <p:spPr>
          <a:xfrm>
            <a:off x="228600" y="3810000"/>
            <a:ext cx="1524000" cy="1524000"/>
          </a:xfrm>
        </p:spPr>
        <p:txBody>
          <a:bodyPr/>
          <a:lstStyle>
            <a:lvl1pPr>
              <a:defRPr>
                <a:latin typeface="Segoe UI" panose="020B0502040204020203" pitchFamily="34" charset="0"/>
              </a:defRPr>
            </a:lvl1pPr>
          </a:lstStyle>
          <a:p>
            <a:endParaRPr lang="en-US"/>
          </a:p>
        </p:txBody>
      </p:sp>
      <p:cxnSp>
        <p:nvCxnSpPr>
          <p:cNvPr id="21" name="Straight Connector 20">
            <a:extLst>
              <a:ext uri="{FF2B5EF4-FFF2-40B4-BE49-F238E27FC236}">
                <a16:creationId xmlns:a16="http://schemas.microsoft.com/office/drawing/2014/main" id="{61F3262B-E782-4905-B1B0-ADB41E7F3494}"/>
              </a:ext>
            </a:extLst>
          </p:cNvPr>
          <p:cNvCxnSpPr/>
          <p:nvPr userDrawn="1"/>
        </p:nvCxnSpPr>
        <p:spPr>
          <a:xfrm flipV="1">
            <a:off x="2159689" y="3581401"/>
            <a:ext cx="7872622" cy="66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37766642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209800" y="1676400"/>
            <a:ext cx="9601200" cy="46482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2D5EC7FC-94A9-4D8B-9633-86995E8C2463}" type="datetime1">
              <a:rPr lang="en-US" smtClean="0"/>
              <a:t>6/26/2025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209800" y="12192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381000" y="1219200"/>
            <a:ext cx="1524000" cy="1524000"/>
          </a:xfrm>
        </p:spPr>
        <p:txBody>
          <a:bodyPr tIns="91440" bIns="91440"/>
          <a:lstStyle>
            <a:lvl1pPr>
              <a:defRPr>
                <a:latin typeface="Segoe UI" panose="020B0502040204020203" pitchFamily="34" charset="0"/>
              </a:defRPr>
            </a:lvl1pPr>
          </a:lstStyle>
          <a:p>
            <a:endParaRPr lang="en-US"/>
          </a:p>
        </p:txBody>
      </p: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36579197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AF6DB813-F082-4709-92AF-2BD47642E4E0}" type="datetime1">
              <a:rPr lang="en-US" smtClean="0"/>
              <a:t>6/26/2025</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0997080" cy="533400"/>
          </a:xfrm>
        </p:spPr>
        <p:txBody>
          <a:bodyPr tIns="91440" bIns="91440">
            <a:noAutofit/>
          </a:bodyPr>
          <a:lstStyle>
            <a:lvl1pPr>
              <a:defRPr>
                <a:solidFill>
                  <a:schemeClr val="bg1"/>
                </a:solidFill>
                <a:latin typeface="+mj-lt"/>
              </a:defRPr>
            </a:lvl1pPr>
          </a:lstStyle>
          <a:p>
            <a:r>
              <a:rPr lang="en-US"/>
              <a:t>Click to edit Master title style</a:t>
            </a:r>
          </a:p>
        </p:txBody>
      </p:sp>
      <p:cxnSp>
        <p:nvCxnSpPr>
          <p:cNvPr id="9" name="Straight Connector 8"/>
          <p:cNvCxnSpPr/>
          <p:nvPr/>
        </p:nvCxnSpPr>
        <p:spPr>
          <a:xfrm>
            <a:off x="6095999" y="1219200"/>
            <a:ext cx="0" cy="49530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914400" y="3578424"/>
            <a:ext cx="106680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3"/>
          </p:nvPr>
        </p:nvSpPr>
        <p:spPr>
          <a:xfrm>
            <a:off x="380999" y="1219201"/>
            <a:ext cx="5334000" cy="2016474"/>
          </a:xfrm>
        </p:spPr>
        <p:txBody>
          <a:bodyPr>
            <a:noAutofit/>
          </a:bodyPr>
          <a:lstStyle>
            <a:lvl1pPr marL="0" indent="0">
              <a:lnSpc>
                <a:spcPct val="120000"/>
              </a:lnSpc>
              <a:spcBef>
                <a:spcPts val="1000"/>
              </a:spcBef>
              <a:buNone/>
              <a:defRPr sz="1167" u="none">
                <a:latin typeface="Segoe UI" panose="020B0502040204020203" pitchFamily="34" charset="0"/>
              </a:defRPr>
            </a:lvl1pPr>
            <a:lvl2pPr marL="448267" indent="0">
              <a:lnSpc>
                <a:spcPct val="120000"/>
              </a:lnSpc>
              <a:spcBef>
                <a:spcPts val="1000"/>
              </a:spcBef>
              <a:buNone/>
              <a:defRPr sz="1167" u="none">
                <a:latin typeface="Segoe UI" panose="020B0502040204020203" pitchFamily="34" charset="0"/>
              </a:defRPr>
            </a:lvl2pPr>
            <a:lvl3pPr marL="896533" indent="0">
              <a:lnSpc>
                <a:spcPct val="120000"/>
              </a:lnSpc>
              <a:spcBef>
                <a:spcPts val="1000"/>
              </a:spcBef>
              <a:buNone/>
              <a:defRPr sz="1167" u="none">
                <a:latin typeface="Segoe UI" panose="020B0502040204020203" pitchFamily="34" charset="0"/>
              </a:defRPr>
            </a:lvl3pPr>
            <a:lvl4pPr marL="1344800" indent="0">
              <a:lnSpc>
                <a:spcPct val="120000"/>
              </a:lnSpc>
              <a:spcBef>
                <a:spcPts val="1000"/>
              </a:spcBef>
              <a:buNone/>
              <a:defRPr sz="1167" u="none">
                <a:latin typeface="Segoe UI" panose="020B0502040204020203" pitchFamily="34" charset="0"/>
              </a:defRPr>
            </a:lvl4pPr>
            <a:lvl5pPr marL="1793067" indent="0">
              <a:lnSpc>
                <a:spcPct val="120000"/>
              </a:lnSpc>
              <a:spcBef>
                <a:spcPts val="1000"/>
              </a:spcBef>
              <a:buNone/>
              <a:defRPr sz="1167"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22" name="Picture 21">
            <a:extLst>
              <a:ext uri="{FF2B5EF4-FFF2-40B4-BE49-F238E27FC236}">
                <a16:creationId xmlns:a16="http://schemas.microsoft.com/office/drawing/2014/main" id="{AC2313EE-4E04-435C-9E05-266AC0400A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
        <p:nvSpPr>
          <p:cNvPr id="23" name="Text Placeholder 7">
            <a:extLst>
              <a:ext uri="{FF2B5EF4-FFF2-40B4-BE49-F238E27FC236}">
                <a16:creationId xmlns:a16="http://schemas.microsoft.com/office/drawing/2014/main" id="{3AE54BA5-9B86-4728-A69D-A321E9398458}"/>
              </a:ext>
            </a:extLst>
          </p:cNvPr>
          <p:cNvSpPr>
            <a:spLocks noGrp="1"/>
          </p:cNvSpPr>
          <p:nvPr>
            <p:ph type="body" sz="quarter" idx="14"/>
          </p:nvPr>
        </p:nvSpPr>
        <p:spPr>
          <a:xfrm>
            <a:off x="6477000" y="1219201"/>
            <a:ext cx="5334000" cy="2016474"/>
          </a:xfrm>
        </p:spPr>
        <p:txBody>
          <a:bodyPr>
            <a:noAutofit/>
          </a:bodyPr>
          <a:lstStyle>
            <a:lvl1pPr marL="0" indent="0">
              <a:lnSpc>
                <a:spcPct val="120000"/>
              </a:lnSpc>
              <a:spcBef>
                <a:spcPts val="1000"/>
              </a:spcBef>
              <a:buNone/>
              <a:defRPr sz="1167" u="none">
                <a:latin typeface="Segoe UI" panose="020B0502040204020203" pitchFamily="34" charset="0"/>
              </a:defRPr>
            </a:lvl1pPr>
            <a:lvl2pPr marL="448267" indent="0">
              <a:lnSpc>
                <a:spcPct val="120000"/>
              </a:lnSpc>
              <a:spcBef>
                <a:spcPts val="1000"/>
              </a:spcBef>
              <a:buNone/>
              <a:defRPr sz="1167" u="none">
                <a:latin typeface="Segoe UI" panose="020B0502040204020203" pitchFamily="34" charset="0"/>
              </a:defRPr>
            </a:lvl2pPr>
            <a:lvl3pPr marL="896533" indent="0">
              <a:lnSpc>
                <a:spcPct val="120000"/>
              </a:lnSpc>
              <a:spcBef>
                <a:spcPts val="1000"/>
              </a:spcBef>
              <a:buNone/>
              <a:defRPr sz="1167" u="none">
                <a:latin typeface="Segoe UI" panose="020B0502040204020203" pitchFamily="34" charset="0"/>
              </a:defRPr>
            </a:lvl3pPr>
            <a:lvl4pPr marL="1344800" indent="0">
              <a:lnSpc>
                <a:spcPct val="120000"/>
              </a:lnSpc>
              <a:spcBef>
                <a:spcPts val="1000"/>
              </a:spcBef>
              <a:buNone/>
              <a:defRPr sz="1167" u="none">
                <a:latin typeface="Segoe UI" panose="020B0502040204020203" pitchFamily="34" charset="0"/>
              </a:defRPr>
            </a:lvl4pPr>
            <a:lvl5pPr marL="1793067" indent="0">
              <a:lnSpc>
                <a:spcPct val="120000"/>
              </a:lnSpc>
              <a:spcBef>
                <a:spcPts val="1000"/>
              </a:spcBef>
              <a:buNone/>
              <a:defRPr sz="1167"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7">
            <a:extLst>
              <a:ext uri="{FF2B5EF4-FFF2-40B4-BE49-F238E27FC236}">
                <a16:creationId xmlns:a16="http://schemas.microsoft.com/office/drawing/2014/main" id="{920F2E92-1F2E-4441-B0DE-CFEB5FE92A2F}"/>
              </a:ext>
            </a:extLst>
          </p:cNvPr>
          <p:cNvSpPr>
            <a:spLocks noGrp="1"/>
          </p:cNvSpPr>
          <p:nvPr>
            <p:ph type="body" sz="quarter" idx="15"/>
          </p:nvPr>
        </p:nvSpPr>
        <p:spPr>
          <a:xfrm>
            <a:off x="391583" y="3810001"/>
            <a:ext cx="5334000" cy="2016474"/>
          </a:xfrm>
        </p:spPr>
        <p:txBody>
          <a:bodyPr>
            <a:noAutofit/>
          </a:bodyPr>
          <a:lstStyle>
            <a:lvl1pPr marL="0" indent="0">
              <a:lnSpc>
                <a:spcPct val="120000"/>
              </a:lnSpc>
              <a:spcBef>
                <a:spcPts val="1000"/>
              </a:spcBef>
              <a:buNone/>
              <a:defRPr sz="1167" u="none">
                <a:latin typeface="Segoe UI" panose="020B0502040204020203" pitchFamily="34" charset="0"/>
              </a:defRPr>
            </a:lvl1pPr>
            <a:lvl2pPr marL="448267" indent="0">
              <a:lnSpc>
                <a:spcPct val="120000"/>
              </a:lnSpc>
              <a:spcBef>
                <a:spcPts val="1000"/>
              </a:spcBef>
              <a:buNone/>
              <a:defRPr sz="1167" u="none">
                <a:latin typeface="Segoe UI" panose="020B0502040204020203" pitchFamily="34" charset="0"/>
              </a:defRPr>
            </a:lvl2pPr>
            <a:lvl3pPr marL="896533" indent="0">
              <a:lnSpc>
                <a:spcPct val="120000"/>
              </a:lnSpc>
              <a:spcBef>
                <a:spcPts val="1000"/>
              </a:spcBef>
              <a:buNone/>
              <a:defRPr sz="1167" u="none">
                <a:latin typeface="Segoe UI" panose="020B0502040204020203" pitchFamily="34" charset="0"/>
              </a:defRPr>
            </a:lvl3pPr>
            <a:lvl4pPr marL="1344800" indent="0">
              <a:lnSpc>
                <a:spcPct val="120000"/>
              </a:lnSpc>
              <a:spcBef>
                <a:spcPts val="1000"/>
              </a:spcBef>
              <a:buNone/>
              <a:defRPr sz="1167" u="none">
                <a:latin typeface="Segoe UI" panose="020B0502040204020203" pitchFamily="34" charset="0"/>
              </a:defRPr>
            </a:lvl4pPr>
            <a:lvl5pPr marL="1793067" indent="0">
              <a:lnSpc>
                <a:spcPct val="120000"/>
              </a:lnSpc>
              <a:spcBef>
                <a:spcPts val="1000"/>
              </a:spcBef>
              <a:buNone/>
              <a:defRPr sz="1167"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7">
            <a:extLst>
              <a:ext uri="{FF2B5EF4-FFF2-40B4-BE49-F238E27FC236}">
                <a16:creationId xmlns:a16="http://schemas.microsoft.com/office/drawing/2014/main" id="{72231F7B-8ACB-4A68-883B-D5361B594F34}"/>
              </a:ext>
            </a:extLst>
          </p:cNvPr>
          <p:cNvSpPr>
            <a:spLocks noGrp="1"/>
          </p:cNvSpPr>
          <p:nvPr>
            <p:ph type="body" sz="quarter" idx="16"/>
          </p:nvPr>
        </p:nvSpPr>
        <p:spPr>
          <a:xfrm>
            <a:off x="6487583" y="3810001"/>
            <a:ext cx="5334000" cy="2016474"/>
          </a:xfrm>
        </p:spPr>
        <p:txBody>
          <a:bodyPr>
            <a:noAutofit/>
          </a:bodyPr>
          <a:lstStyle>
            <a:lvl1pPr marL="0" indent="0">
              <a:lnSpc>
                <a:spcPct val="120000"/>
              </a:lnSpc>
              <a:spcBef>
                <a:spcPts val="1000"/>
              </a:spcBef>
              <a:buNone/>
              <a:defRPr sz="1167" u="none">
                <a:latin typeface="Segoe UI" panose="020B0502040204020203" pitchFamily="34" charset="0"/>
              </a:defRPr>
            </a:lvl1pPr>
            <a:lvl2pPr marL="448267" indent="0">
              <a:lnSpc>
                <a:spcPct val="120000"/>
              </a:lnSpc>
              <a:spcBef>
                <a:spcPts val="1000"/>
              </a:spcBef>
              <a:buNone/>
              <a:defRPr sz="1167" u="none">
                <a:latin typeface="Segoe UI" panose="020B0502040204020203" pitchFamily="34" charset="0"/>
              </a:defRPr>
            </a:lvl2pPr>
            <a:lvl3pPr marL="896533" indent="0">
              <a:lnSpc>
                <a:spcPct val="120000"/>
              </a:lnSpc>
              <a:spcBef>
                <a:spcPts val="1000"/>
              </a:spcBef>
              <a:buNone/>
              <a:defRPr sz="1167" u="none">
                <a:latin typeface="Segoe UI" panose="020B0502040204020203" pitchFamily="34" charset="0"/>
              </a:defRPr>
            </a:lvl3pPr>
            <a:lvl4pPr marL="1344800" indent="0">
              <a:lnSpc>
                <a:spcPct val="120000"/>
              </a:lnSpc>
              <a:spcBef>
                <a:spcPts val="1000"/>
              </a:spcBef>
              <a:buNone/>
              <a:defRPr sz="1167" u="none">
                <a:latin typeface="Segoe UI" panose="020B0502040204020203" pitchFamily="34" charset="0"/>
              </a:defRPr>
            </a:lvl4pPr>
            <a:lvl5pPr marL="1793067" indent="0">
              <a:lnSpc>
                <a:spcPct val="120000"/>
              </a:lnSpc>
              <a:spcBef>
                <a:spcPts val="1000"/>
              </a:spcBef>
              <a:buNone/>
              <a:defRPr sz="1167"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23877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933DAD-64FD-4C29-9D9B-272B0C756FD1}"/>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lIns="91440" tIns="91440" r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sz="half" idx="1"/>
          </p:nvPr>
        </p:nvSpPr>
        <p:spPr>
          <a:xfrm>
            <a:off x="381000" y="1219199"/>
            <a:ext cx="5334000" cy="49530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77000" y="1219199"/>
            <a:ext cx="5334000" cy="49530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744BD67D-95AE-4061-9E0C-31C646E96B09}" type="datetime1">
              <a:rPr lang="en-US" smtClean="0"/>
              <a:t>6/26/2025</a:t>
            </a:fld>
            <a:endParaRPr lang="en-US"/>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9" name="Picture 8">
            <a:extLst>
              <a:ext uri="{FF2B5EF4-FFF2-40B4-BE49-F238E27FC236}">
                <a16:creationId xmlns:a16="http://schemas.microsoft.com/office/drawing/2014/main" id="{18F32470-D5C9-4EB9-BF19-627B706D995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35686862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1256AD-643F-4750-86FB-FD02C1741CFB}"/>
              </a:ext>
            </a:extLst>
          </p:cNvPr>
          <p:cNvSpPr/>
          <p:nvPr userDrawn="1"/>
        </p:nvSpPr>
        <p:spPr>
          <a:xfrm>
            <a:off x="0" y="0"/>
            <a:ext cx="12192000" cy="990600"/>
          </a:xfrm>
          <a:prstGeom prst="rect">
            <a:avLst/>
          </a:prstGeom>
          <a:solidFill>
            <a:srgbClr val="004E59"/>
          </a:solidFill>
          <a:ln>
            <a:solidFill>
              <a:srgbClr val="004E59"/>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Text Placeholder 2"/>
          <p:cNvSpPr>
            <a:spLocks noGrp="1"/>
          </p:cNvSpPr>
          <p:nvPr>
            <p:ph type="body" idx="1"/>
          </p:nvPr>
        </p:nvSpPr>
        <p:spPr>
          <a:xfrm>
            <a:off x="380999" y="1681035"/>
            <a:ext cx="5334000" cy="823397"/>
          </a:xfrm>
        </p:spPr>
        <p:txBody>
          <a:bodyPr anchor="b"/>
          <a:lstStyle>
            <a:lvl1pPr marL="0" indent="0">
              <a:buNone/>
              <a:defRPr sz="2353" b="1">
                <a:latin typeface="+mj-lt"/>
              </a:defRPr>
            </a:lvl1pPr>
            <a:lvl2pPr marL="448267" indent="0">
              <a:buNone/>
              <a:defRPr sz="1961" b="1"/>
            </a:lvl2pPr>
            <a:lvl3pPr marL="896533" indent="0">
              <a:buNone/>
              <a:defRPr sz="1765" b="1"/>
            </a:lvl3pPr>
            <a:lvl4pPr marL="1344800" indent="0">
              <a:buNone/>
              <a:defRPr sz="1569" b="1"/>
            </a:lvl4pPr>
            <a:lvl5pPr marL="1793067" indent="0">
              <a:buNone/>
              <a:defRPr sz="1569" b="1"/>
            </a:lvl5pPr>
            <a:lvl6pPr marL="2241334" indent="0">
              <a:buNone/>
              <a:defRPr sz="1569" b="1"/>
            </a:lvl6pPr>
            <a:lvl7pPr marL="2689600" indent="0">
              <a:buNone/>
              <a:defRPr sz="1569" b="1"/>
            </a:lvl7pPr>
            <a:lvl8pPr marL="3137867" indent="0">
              <a:buNone/>
              <a:defRPr sz="1569" b="1"/>
            </a:lvl8pPr>
            <a:lvl9pPr marL="3586133" indent="0">
              <a:buNone/>
              <a:defRPr sz="1569" b="1"/>
            </a:lvl9pPr>
          </a:lstStyle>
          <a:p>
            <a:pPr lvl="0"/>
            <a:r>
              <a:rPr lang="en-US"/>
              <a:t>Edit Master text styles</a:t>
            </a:r>
          </a:p>
        </p:txBody>
      </p:sp>
      <p:sp>
        <p:nvSpPr>
          <p:cNvPr id="4" name="Content Placeholder 3"/>
          <p:cNvSpPr>
            <a:spLocks noGrp="1"/>
          </p:cNvSpPr>
          <p:nvPr>
            <p:ph sz="half" idx="2"/>
          </p:nvPr>
        </p:nvSpPr>
        <p:spPr>
          <a:xfrm>
            <a:off x="380999" y="2504431"/>
            <a:ext cx="5334000" cy="3685825"/>
          </a:xfrm>
        </p:spPr>
        <p:txBody>
          <a:bodyPr>
            <a:noAutofit/>
          </a:bodyPr>
          <a:lstStyle>
            <a:lvl1pPr marL="0" indent="0">
              <a:buNone/>
              <a:defRPr>
                <a:latin typeface="Segoe UI" panose="020B0502040204020203" pitchFamily="34" charset="0"/>
              </a:defRPr>
            </a:lvl1pPr>
            <a:lvl2pPr marL="448266" indent="0">
              <a:buNone/>
              <a:defRPr>
                <a:latin typeface="Segoe UI" panose="020B0502040204020203" pitchFamily="34" charset="0"/>
              </a:defRPr>
            </a:lvl2pPr>
            <a:lvl3pPr marL="896533" indent="0">
              <a:buNone/>
              <a:defRPr>
                <a:latin typeface="Segoe UI" panose="020B0502040204020203" pitchFamily="34" charset="0"/>
              </a:defRPr>
            </a:lvl3pPr>
            <a:lvl4pPr marL="1344800" indent="0">
              <a:buNone/>
              <a:defRPr>
                <a:latin typeface="Segoe UI" panose="020B0502040204020203" pitchFamily="34" charset="0"/>
              </a:defRPr>
            </a:lvl4pPr>
            <a:lvl5pPr marL="1793067" indent="0">
              <a:buNone/>
              <a:defRPr>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77000" y="1681035"/>
            <a:ext cx="5334000" cy="823397"/>
          </a:xfrm>
        </p:spPr>
        <p:txBody>
          <a:bodyPr anchor="b"/>
          <a:lstStyle>
            <a:lvl1pPr marL="0" indent="0">
              <a:buNone/>
              <a:defRPr sz="2353" b="1">
                <a:latin typeface="+mj-lt"/>
              </a:defRPr>
            </a:lvl1pPr>
            <a:lvl2pPr marL="448267" indent="0">
              <a:buNone/>
              <a:defRPr sz="1961" b="1"/>
            </a:lvl2pPr>
            <a:lvl3pPr marL="896533" indent="0">
              <a:buNone/>
              <a:defRPr sz="1765" b="1"/>
            </a:lvl3pPr>
            <a:lvl4pPr marL="1344800" indent="0">
              <a:buNone/>
              <a:defRPr sz="1569" b="1"/>
            </a:lvl4pPr>
            <a:lvl5pPr marL="1793067" indent="0">
              <a:buNone/>
              <a:defRPr sz="1569" b="1"/>
            </a:lvl5pPr>
            <a:lvl6pPr marL="2241334" indent="0">
              <a:buNone/>
              <a:defRPr sz="1569" b="1"/>
            </a:lvl6pPr>
            <a:lvl7pPr marL="2689600" indent="0">
              <a:buNone/>
              <a:defRPr sz="1569" b="1"/>
            </a:lvl7pPr>
            <a:lvl8pPr marL="3137867" indent="0">
              <a:buNone/>
              <a:defRPr sz="1569" b="1"/>
            </a:lvl8pPr>
            <a:lvl9pPr marL="3586133" indent="0">
              <a:buNone/>
              <a:defRPr sz="1569" b="1"/>
            </a:lvl9pPr>
          </a:lstStyle>
          <a:p>
            <a:pPr lvl="0"/>
            <a:r>
              <a:rPr lang="en-US"/>
              <a:t>Edit Master text styles</a:t>
            </a:r>
          </a:p>
        </p:txBody>
      </p:sp>
      <p:sp>
        <p:nvSpPr>
          <p:cNvPr id="6" name="Content Placeholder 5"/>
          <p:cNvSpPr>
            <a:spLocks noGrp="1"/>
          </p:cNvSpPr>
          <p:nvPr>
            <p:ph sz="quarter" idx="4"/>
          </p:nvPr>
        </p:nvSpPr>
        <p:spPr>
          <a:xfrm>
            <a:off x="6477000" y="2504431"/>
            <a:ext cx="5334000" cy="3685825"/>
          </a:xfrm>
        </p:spPr>
        <p:txBody>
          <a:bodyPr>
            <a:noAutofit/>
          </a:bodyPr>
          <a:lstStyle>
            <a:lvl1pPr marL="0" indent="0">
              <a:buNone/>
              <a:defRPr>
                <a:latin typeface="Segoe UI" panose="020B0502040204020203" pitchFamily="34" charset="0"/>
              </a:defRPr>
            </a:lvl1pPr>
            <a:lvl2pPr marL="448266" indent="0">
              <a:buNone/>
              <a:defRPr>
                <a:latin typeface="Segoe UI" panose="020B0502040204020203" pitchFamily="34" charset="0"/>
              </a:defRPr>
            </a:lvl2pPr>
            <a:lvl3pPr marL="896533" indent="0">
              <a:buNone/>
              <a:defRPr>
                <a:latin typeface="Segoe UI" panose="020B0502040204020203" pitchFamily="34" charset="0"/>
              </a:defRPr>
            </a:lvl3pPr>
            <a:lvl4pPr marL="1344800" indent="0">
              <a:buNone/>
              <a:defRPr>
                <a:latin typeface="Segoe UI" panose="020B0502040204020203" pitchFamily="34" charset="0"/>
              </a:defRPr>
            </a:lvl4pPr>
            <a:lvl5pPr marL="1793067" indent="0">
              <a:buNone/>
              <a:defRPr>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Segoe UI" panose="020B0502040204020203" pitchFamily="34" charset="0"/>
              </a:defRPr>
            </a:lvl1pPr>
          </a:lstStyle>
          <a:p>
            <a:fld id="{222EE715-E9E0-431E-8F41-5602F4C966FB}" type="datetime1">
              <a:rPr lang="en-US" smtClean="0"/>
              <a:t>6/26/2025</a:t>
            </a:fld>
            <a:endParaRPr lang="en-US"/>
          </a:p>
        </p:txBody>
      </p:sp>
      <p:sp>
        <p:nvSpPr>
          <p:cNvPr id="8" name="Footer Placeholder 7"/>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9" name="Slide Number Placeholder 8"/>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1" name="Picture 10">
            <a:extLst>
              <a:ext uri="{FF2B5EF4-FFF2-40B4-BE49-F238E27FC236}">
                <a16:creationId xmlns:a16="http://schemas.microsoft.com/office/drawing/2014/main" id="{C4C4B624-09C9-4734-9996-D8363B05C62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5471374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F9279762-2189-44CB-BDD8-4F462566451C}" type="datetime1">
              <a:rPr lang="en-US" smtClean="0"/>
              <a:t>6/26/2025</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a:extLst>
              <a:ext uri="{FF2B5EF4-FFF2-40B4-BE49-F238E27FC236}">
                <a16:creationId xmlns:a16="http://schemas.microsoft.com/office/drawing/2014/main" id="{27699787-C03F-45A9-825C-0DE0DCF4B9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849992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14273" y="2689656"/>
            <a:ext cx="3259815" cy="537931"/>
          </a:xfrm>
        </p:spPr>
        <p:txBody>
          <a:bodyPr wrap="none" anchor="t" anchorCtr="0">
            <a:noAutofit/>
          </a:bodyPr>
          <a:lstStyle>
            <a:lvl1pPr algn="r">
              <a:defRPr sz="3530">
                <a:solidFill>
                  <a:srgbClr val="E45A1E"/>
                </a:solidFill>
              </a:defRPr>
            </a:lvl1pPr>
          </a:lstStyle>
          <a:p>
            <a:r>
              <a:rPr lang="en-US"/>
              <a:t>Click to edit Master title style</a:t>
            </a:r>
          </a:p>
        </p:txBody>
      </p:sp>
      <p:sp>
        <p:nvSpPr>
          <p:cNvPr id="3" name="Subtitle 2"/>
          <p:cNvSpPr>
            <a:spLocks noGrp="1"/>
          </p:cNvSpPr>
          <p:nvPr>
            <p:ph type="subTitle" idx="1"/>
          </p:nvPr>
        </p:nvSpPr>
        <p:spPr>
          <a:xfrm>
            <a:off x="1414273" y="3317243"/>
            <a:ext cx="3259815" cy="1656131"/>
          </a:xfrm>
        </p:spPr>
        <p:txBody>
          <a:bodyPr>
            <a:normAutofit/>
          </a:bodyPr>
          <a:lstStyle>
            <a:lvl1pPr marL="0" indent="0" algn="r">
              <a:buNone/>
              <a:defRPr sz="1765">
                <a:solidFill>
                  <a:srgbClr val="E45A1E"/>
                </a:solidFill>
                <a:latin typeface="Segoe UI Semilight" panose="020B0402040204020203" pitchFamily="34" charset="0"/>
                <a:cs typeface="Segoe UI Semilight" panose="020B0402040204020203" pitchFamily="34" charset="0"/>
              </a:defRPr>
            </a:lvl1pPr>
            <a:lvl2pPr marL="448267" indent="0" algn="ctr">
              <a:buNone/>
              <a:defRPr sz="1961"/>
            </a:lvl2pPr>
            <a:lvl3pPr marL="896533" indent="0" algn="ctr">
              <a:buNone/>
              <a:defRPr sz="1765"/>
            </a:lvl3pPr>
            <a:lvl4pPr marL="1344800" indent="0" algn="ctr">
              <a:buNone/>
              <a:defRPr sz="1569"/>
            </a:lvl4pPr>
            <a:lvl5pPr marL="1793067" indent="0" algn="ctr">
              <a:buNone/>
              <a:defRPr sz="1569"/>
            </a:lvl5pPr>
            <a:lvl6pPr marL="2241334" indent="0" algn="ctr">
              <a:buNone/>
              <a:defRPr sz="1569"/>
            </a:lvl6pPr>
            <a:lvl7pPr marL="2689600" indent="0" algn="ctr">
              <a:buNone/>
              <a:defRPr sz="1569"/>
            </a:lvl7pPr>
            <a:lvl8pPr marL="3137867" indent="0" algn="ctr">
              <a:buNone/>
              <a:defRPr sz="1569"/>
            </a:lvl8pPr>
            <a:lvl9pPr marL="3586133" indent="0" algn="ctr">
              <a:buNone/>
              <a:defRPr sz="1569"/>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608AAA4-E129-4464-8565-C51A0A24DD5B}" type="datetime1">
              <a:rPr lang="en-US" smtClean="0"/>
              <a:t>6/26/2025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7" name="Rectangle 6"/>
          <p:cNvSpPr/>
          <p:nvPr/>
        </p:nvSpPr>
        <p:spPr>
          <a:xfrm>
            <a:off x="6096002" y="1"/>
            <a:ext cx="6095999" cy="6857999"/>
          </a:xfrm>
          <a:prstGeom prst="rect">
            <a:avLst/>
          </a:prstGeom>
          <a:solidFill>
            <a:srgbClr val="004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2">
              <a:latin typeface="Segoe UI" panose="020B0502040204020203" pitchFamily="34" charset="0"/>
            </a:endParaRPr>
          </a:p>
        </p:txBody>
      </p:sp>
      <p:pic>
        <p:nvPicPr>
          <p:cNvPr id="8" name="Picture 7" descr="affirmastudios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66624" y="2689656"/>
            <a:ext cx="2204778" cy="562410"/>
          </a:xfrm>
          <a:prstGeom prst="rect">
            <a:avLst/>
          </a:prstGeom>
        </p:spPr>
      </p:pic>
    </p:spTree>
    <p:extLst>
      <p:ext uri="{BB962C8B-B14F-4D97-AF65-F5344CB8AC3E}">
        <p14:creationId xmlns:p14="http://schemas.microsoft.com/office/powerpoint/2010/main" val="476389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B62FE56-11BB-4F56-957C-E2741DC5B8BB}"/>
              </a:ext>
            </a:extLst>
          </p:cNvPr>
          <p:cNvPicPr>
            <a:picLocks/>
          </p:cNvPicPr>
          <p:nvPr userDrawn="1"/>
        </p:nvPicPr>
        <p:blipFill rotWithShape="1">
          <a:blip r:embed="rId2">
            <a:extLst>
              <a:ext uri="{28A0092B-C50C-407E-A947-70E740481C1C}">
                <a14:useLocalDpi xmlns:a14="http://schemas.microsoft.com/office/drawing/2010/main" val="0"/>
              </a:ext>
            </a:extLst>
          </a:blip>
          <a:srcRect r="25490"/>
          <a:stretch/>
        </p:blipFill>
        <p:spPr>
          <a:xfrm>
            <a:off x="1" y="0"/>
            <a:ext cx="12192000" cy="6858000"/>
          </a:xfrm>
          <a:prstGeom prst="rect">
            <a:avLst/>
          </a:prstGeom>
        </p:spPr>
      </p:pic>
      <p:sp>
        <p:nvSpPr>
          <p:cNvPr id="10" name="Rectangle 9">
            <a:extLst>
              <a:ext uri="{FF2B5EF4-FFF2-40B4-BE49-F238E27FC236}">
                <a16:creationId xmlns:a16="http://schemas.microsoft.com/office/drawing/2014/main" id="{FC680771-E145-494A-AF5F-BDE0DE155687}"/>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2" name="Title 1"/>
          <p:cNvSpPr>
            <a:spLocks noGrp="1"/>
          </p:cNvSpPr>
          <p:nvPr>
            <p:ph type="ctrTitle"/>
          </p:nvPr>
        </p:nvSpPr>
        <p:spPr>
          <a:xfrm>
            <a:off x="381000" y="2938387"/>
            <a:ext cx="11430000" cy="537931"/>
          </a:xfrm>
        </p:spPr>
        <p:txBody>
          <a:bodyPr wrap="none" anchor="t" anchorCtr="0">
            <a:noAutofit/>
          </a:bodyPr>
          <a:lstStyle>
            <a:lvl1pPr algn="l">
              <a:defRPr sz="2745">
                <a:solidFill>
                  <a:schemeClr val="bg1"/>
                </a:solidFill>
              </a:defRPr>
            </a:lvl1pPr>
          </a:lstStyle>
          <a:p>
            <a:r>
              <a:rPr lang="en-US"/>
              <a:t>Click to edit Master title style</a:t>
            </a:r>
          </a:p>
        </p:txBody>
      </p:sp>
      <p:sp>
        <p:nvSpPr>
          <p:cNvPr id="3" name="Subtitle 2"/>
          <p:cNvSpPr>
            <a:spLocks noGrp="1"/>
          </p:cNvSpPr>
          <p:nvPr>
            <p:ph type="subTitle" idx="1"/>
          </p:nvPr>
        </p:nvSpPr>
        <p:spPr>
          <a:xfrm>
            <a:off x="1349941" y="3727850"/>
            <a:ext cx="7988613" cy="1656131"/>
          </a:xfrm>
        </p:spPr>
        <p:txBody>
          <a:bodyPr>
            <a:normAutofit/>
          </a:bodyPr>
          <a:lstStyle>
            <a:lvl1pPr marL="0" indent="0" algn="l">
              <a:buNone/>
              <a:defRPr sz="2353">
                <a:solidFill>
                  <a:schemeClr val="bg1"/>
                </a:solidFill>
                <a:latin typeface="Segoe UI Semilight" panose="020B0402040204020203" pitchFamily="34" charset="0"/>
                <a:cs typeface="Segoe UI Semilight" panose="020B0402040204020203" pitchFamily="34" charset="0"/>
              </a:defRPr>
            </a:lvl1pPr>
            <a:lvl2pPr marL="448267" indent="0" algn="ctr">
              <a:buNone/>
              <a:defRPr sz="1961"/>
            </a:lvl2pPr>
            <a:lvl3pPr marL="896533" indent="0" algn="ctr">
              <a:buNone/>
              <a:defRPr sz="1765"/>
            </a:lvl3pPr>
            <a:lvl4pPr marL="1344800" indent="0" algn="ctr">
              <a:buNone/>
              <a:defRPr sz="1569"/>
            </a:lvl4pPr>
            <a:lvl5pPr marL="1793067" indent="0" algn="ctr">
              <a:buNone/>
              <a:defRPr sz="1569"/>
            </a:lvl5pPr>
            <a:lvl6pPr marL="2241334" indent="0" algn="ctr">
              <a:buNone/>
              <a:defRPr sz="1569"/>
            </a:lvl6pPr>
            <a:lvl7pPr marL="2689600" indent="0" algn="ctr">
              <a:buNone/>
              <a:defRPr sz="1569"/>
            </a:lvl7pPr>
            <a:lvl8pPr marL="3137867" indent="0" algn="ctr">
              <a:buNone/>
              <a:defRPr sz="1569"/>
            </a:lvl8pPr>
            <a:lvl9pPr marL="3586133" indent="0" algn="ctr">
              <a:buNone/>
              <a:defRPr sz="1569"/>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FFB60FA9-C38C-461F-86B8-716BD1150E20}" type="datetime1">
              <a:rPr lang="en-US" smtClean="0"/>
              <a:t>6/26/2025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1" name="Picture 10">
            <a:extLst>
              <a:ext uri="{FF2B5EF4-FFF2-40B4-BE49-F238E27FC236}">
                <a16:creationId xmlns:a16="http://schemas.microsoft.com/office/drawing/2014/main" id="{861B8082-4CA1-4814-AD91-104B286330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23663658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004E59"/>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6148158D-F7C9-4A0F-B68E-04F75CDEE91F}" type="datetime1">
              <a:rPr lang="en-US" smtClean="0"/>
              <a:t>6/26/2025</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6" name="Picture 5">
            <a:extLst>
              <a:ext uri="{FF2B5EF4-FFF2-40B4-BE49-F238E27FC236}">
                <a16:creationId xmlns:a16="http://schemas.microsoft.com/office/drawing/2014/main" id="{171D8278-5719-41B5-BA0B-62F901BD5A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2839178629"/>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E45A1E"/>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AA0AE9D5-5FC3-4DD7-82B8-313061E63547}" type="datetime1">
              <a:rPr lang="en-US" smtClean="0"/>
              <a:t>6/26/2025</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a:extLst>
              <a:ext uri="{FF2B5EF4-FFF2-40B4-BE49-F238E27FC236}">
                <a16:creationId xmlns:a16="http://schemas.microsoft.com/office/drawing/2014/main" id="{2DDC3FBF-8EF6-411E-AA4F-268641FD25D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25758939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333333"/>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1F88590A-6389-49AB-9E61-155F8C54AE07}" type="datetime1">
              <a:rPr lang="en-US" smtClean="0"/>
              <a:t>6/26/2025</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6" name="Picture 5">
            <a:extLst>
              <a:ext uri="{FF2B5EF4-FFF2-40B4-BE49-F238E27FC236}">
                <a16:creationId xmlns:a16="http://schemas.microsoft.com/office/drawing/2014/main" id="{5982C415-13F0-4D24-97F3-4AB707C098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521655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470" y="457615"/>
            <a:ext cx="3932568" cy="1600096"/>
          </a:xfrm>
        </p:spPr>
        <p:txBody>
          <a:bodyPr anchor="b"/>
          <a:lstStyle>
            <a:lvl1pPr>
              <a:defRPr sz="3137"/>
            </a:lvl1pPr>
          </a:lstStyle>
          <a:p>
            <a:r>
              <a:rPr lang="en-US"/>
              <a:t>Click to edit Master title style</a:t>
            </a:r>
          </a:p>
        </p:txBody>
      </p:sp>
      <p:sp>
        <p:nvSpPr>
          <p:cNvPr id="3" name="Picture Placeholder 2"/>
          <p:cNvSpPr>
            <a:spLocks noGrp="1"/>
          </p:cNvSpPr>
          <p:nvPr>
            <p:ph type="pic" idx="1"/>
          </p:nvPr>
        </p:nvSpPr>
        <p:spPr>
          <a:xfrm>
            <a:off x="5183937" y="986833"/>
            <a:ext cx="6171746" cy="4873445"/>
          </a:xfrm>
        </p:spPr>
        <p:txBody>
          <a:bodyPr/>
          <a:lstStyle>
            <a:lvl1pPr marL="0" indent="0">
              <a:buNone/>
              <a:defRPr sz="3137">
                <a:latin typeface="Segoe UI" panose="020B0502040204020203" pitchFamily="34" charset="0"/>
              </a:defRPr>
            </a:lvl1pPr>
            <a:lvl2pPr marL="448267" indent="0">
              <a:buNone/>
              <a:defRPr sz="2745"/>
            </a:lvl2pPr>
            <a:lvl3pPr marL="896533" indent="0">
              <a:buNone/>
              <a:defRPr sz="2353"/>
            </a:lvl3pPr>
            <a:lvl4pPr marL="1344800" indent="0">
              <a:buNone/>
              <a:defRPr sz="1961"/>
            </a:lvl4pPr>
            <a:lvl5pPr marL="1793067" indent="0">
              <a:buNone/>
              <a:defRPr sz="1961"/>
            </a:lvl5pPr>
            <a:lvl6pPr marL="2241334" indent="0">
              <a:buNone/>
              <a:defRPr sz="1961"/>
            </a:lvl6pPr>
            <a:lvl7pPr marL="2689600" indent="0">
              <a:buNone/>
              <a:defRPr sz="1961"/>
            </a:lvl7pPr>
            <a:lvl8pPr marL="3137867" indent="0">
              <a:buNone/>
              <a:defRPr sz="1961"/>
            </a:lvl8pPr>
            <a:lvl9pPr marL="3586133" indent="0">
              <a:buNone/>
              <a:defRPr sz="1961"/>
            </a:lvl9pPr>
          </a:lstStyle>
          <a:p>
            <a:r>
              <a:rPr lang="en-US"/>
              <a:t>Click icon to add picture</a:t>
            </a:r>
          </a:p>
        </p:txBody>
      </p:sp>
      <p:sp>
        <p:nvSpPr>
          <p:cNvPr id="4" name="Text Placeholder 3"/>
          <p:cNvSpPr>
            <a:spLocks noGrp="1"/>
          </p:cNvSpPr>
          <p:nvPr>
            <p:ph type="body" sz="half" idx="2"/>
          </p:nvPr>
        </p:nvSpPr>
        <p:spPr>
          <a:xfrm>
            <a:off x="840470" y="2057712"/>
            <a:ext cx="3932568" cy="3811903"/>
          </a:xfrm>
        </p:spPr>
        <p:txBody>
          <a:bodyPr/>
          <a:lstStyle>
            <a:lvl1pPr marL="0" indent="0">
              <a:buNone/>
              <a:defRPr sz="1569">
                <a:latin typeface="Segoe UI" panose="020B0502040204020203" pitchFamily="34" charset="0"/>
              </a:defRPr>
            </a:lvl1pPr>
            <a:lvl2pPr marL="448267" indent="0">
              <a:buNone/>
              <a:defRPr sz="1372"/>
            </a:lvl2pPr>
            <a:lvl3pPr marL="896533" indent="0">
              <a:buNone/>
              <a:defRPr sz="1177"/>
            </a:lvl3pPr>
            <a:lvl4pPr marL="1344800" indent="0">
              <a:buNone/>
              <a:defRPr sz="981"/>
            </a:lvl4pPr>
            <a:lvl5pPr marL="1793067" indent="0">
              <a:buNone/>
              <a:defRPr sz="981"/>
            </a:lvl5pPr>
            <a:lvl6pPr marL="2241334" indent="0">
              <a:buNone/>
              <a:defRPr sz="981"/>
            </a:lvl6pPr>
            <a:lvl7pPr marL="2689600" indent="0">
              <a:buNone/>
              <a:defRPr sz="981"/>
            </a:lvl7pPr>
            <a:lvl8pPr marL="3137867" indent="0">
              <a:buNone/>
              <a:defRPr sz="981"/>
            </a:lvl8pPr>
            <a:lvl9pPr marL="3586133" indent="0">
              <a:buNone/>
              <a:defRPr sz="981"/>
            </a:lvl9pPr>
          </a:lstStyle>
          <a:p>
            <a:pPr lvl="0"/>
            <a:r>
              <a:rPr lang="en-US"/>
              <a:t>Edit Master text styles</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AC91BD64-BD81-4E32-BB0C-F5B7AB495386}" type="datetime1">
              <a:rPr lang="en-US" smtClean="0"/>
              <a:t>6/26/2025</a:t>
            </a:fld>
            <a:endParaRPr lang="en-US"/>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Tree>
    <p:extLst>
      <p:ext uri="{BB962C8B-B14F-4D97-AF65-F5344CB8AC3E}">
        <p14:creationId xmlns:p14="http://schemas.microsoft.com/office/powerpoint/2010/main" val="3803521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as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81000" y="1432830"/>
            <a:ext cx="11430000" cy="4350456"/>
          </a:xfrm>
        </p:spPr>
        <p:txBody>
          <a:bodyPr vert="horz" lIns="91440" tIns="91440" rIns="91440" bIns="91440" rtlCol="0">
            <a:noAutofit/>
          </a:bodyPr>
          <a:lstStyle>
            <a:lvl1pPr>
              <a:defRPr lang="en-US" dirty="0" smtClean="0">
                <a:latin typeface="Segoe UI" panose="020B0502040204020203" pitchFamily="34" charset="0"/>
              </a:defRPr>
            </a:lvl1pPr>
            <a:lvl2pPr>
              <a:defRPr lang="en-US" dirty="0" smtClean="0">
                <a:latin typeface="Segoe UI" panose="020B0502040204020203" pitchFamily="34" charset="0"/>
              </a:defRPr>
            </a:lvl2pPr>
            <a:lvl3pPr>
              <a:defRPr lang="en-US" dirty="0" smtClean="0">
                <a:latin typeface="Segoe UI" panose="020B0502040204020203" pitchFamily="34" charset="0"/>
              </a:defRPr>
            </a:lvl3pPr>
            <a:lvl4pPr>
              <a:defRPr lang="en-US" dirty="0" smtClean="0">
                <a:latin typeface="Segoe UI" panose="020B0502040204020203" pitchFamily="34" charset="0"/>
              </a:defRPr>
            </a:lvl4pPr>
            <a:lvl5pPr>
              <a:defRPr lang="en-US" dirty="0">
                <a:latin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3"/>
          <p:cNvSpPr>
            <a:spLocks noGrp="1"/>
          </p:cNvSpPr>
          <p:nvPr>
            <p:ph type="body" sz="quarter" idx="16"/>
          </p:nvPr>
        </p:nvSpPr>
        <p:spPr>
          <a:xfrm>
            <a:off x="381000" y="1021080"/>
            <a:ext cx="11487856" cy="228535"/>
          </a:xfrm>
        </p:spPr>
        <p:txBody>
          <a:bodyPr lIns="9144" tIns="0" rIns="0" bIns="0">
            <a:spAutoFit/>
          </a:bodyPr>
          <a:lstStyle>
            <a:lvl1pPr marL="0" indent="0">
              <a:buNone/>
              <a:defRPr sz="1650" spc="-14" baseline="0">
                <a:solidFill>
                  <a:schemeClr val="accent2"/>
                </a:solidFill>
                <a:latin typeface="Segoe UI" panose="020B0502040204020203" pitchFamily="34" charset="0"/>
              </a:defRPr>
            </a:lvl1pPr>
          </a:lstStyle>
          <a:p>
            <a:pPr lvl="0"/>
            <a:r>
              <a:rPr lang="en-US"/>
              <a:t>Click to edit Master text styles</a:t>
            </a:r>
          </a:p>
        </p:txBody>
      </p:sp>
      <p:sp>
        <p:nvSpPr>
          <p:cNvPr id="4" name="Title 3"/>
          <p:cNvSpPr>
            <a:spLocks noGrp="1"/>
          </p:cNvSpPr>
          <p:nvPr>
            <p:ph type="title"/>
          </p:nvPr>
        </p:nvSpPr>
        <p:spPr/>
        <p:txBody>
          <a:bodyPr/>
          <a:lstStyle/>
          <a:p>
            <a:r>
              <a:rPr lang="en-US"/>
              <a:t>Click to edit Master title style</a:t>
            </a:r>
          </a:p>
        </p:txBody>
      </p:sp>
      <p:sp>
        <p:nvSpPr>
          <p:cNvPr id="19" name="Footer Placeholder 3"/>
          <p:cNvSpPr>
            <a:spLocks noGrp="1"/>
          </p:cNvSpPr>
          <p:nvPr>
            <p:ph type="ftr" sz="quarter" idx="3"/>
          </p:nvPr>
        </p:nvSpPr>
        <p:spPr>
          <a:xfrm>
            <a:off x="333816" y="6270900"/>
            <a:ext cx="10739714" cy="428383"/>
          </a:xfrm>
          <a:prstGeom prst="rect">
            <a:avLst/>
          </a:prstGeom>
        </p:spPr>
        <p:txBody>
          <a:bodyPr vert="horz" lIns="91440" tIns="45720" rIns="91440" bIns="45720" rtlCol="0" anchor="ctr"/>
          <a:lstStyle>
            <a:lvl1pPr algn="l">
              <a:defRPr sz="687">
                <a:solidFill>
                  <a:schemeClr val="tx1">
                    <a:tint val="75000"/>
                  </a:schemeClr>
                </a:solidFill>
                <a:latin typeface="Segoe UI" panose="020B0502040204020203" pitchFamily="34" charset="0"/>
              </a:defRPr>
            </a:lvl1pPr>
          </a:lstStyle>
          <a:p>
            <a:endParaRPr lang="en-US"/>
          </a:p>
        </p:txBody>
      </p:sp>
    </p:spTree>
    <p:extLst>
      <p:ext uri="{BB962C8B-B14F-4D97-AF65-F5344CB8AC3E}">
        <p14:creationId xmlns:p14="http://schemas.microsoft.com/office/powerpoint/2010/main" val="3333394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3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46617" y="229150"/>
            <a:ext cx="11298766" cy="461601"/>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27154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60FA0F64-9ADC-4CCE-BBEA-01461266CD79}" type="datetime1">
              <a:rPr lang="en-US" smtClean="0"/>
              <a:t>6/26/2025</a:t>
            </a:fld>
            <a:endParaRPr lang="en-US"/>
          </a:p>
        </p:txBody>
      </p:sp>
      <p:sp>
        <p:nvSpPr>
          <p:cNvPr id="6" name="Holder 6"/>
          <p:cNvSpPr>
            <a:spLocks noGrp="1"/>
          </p:cNvSpPr>
          <p:nvPr>
            <p:ph type="sldNum" sz="quarter" idx="7"/>
          </p:nvPr>
        </p:nvSpPr>
        <p:spPr/>
        <p:txBody>
          <a:bodyPr lIns="0" tIns="0" rIns="0" bIns="0"/>
          <a:lstStyle>
            <a:lvl1pPr>
              <a:defRPr sz="1167" b="0" i="0">
                <a:solidFill>
                  <a:srgbClr val="888888"/>
                </a:solidFill>
                <a:latin typeface="Segoe UI"/>
                <a:cs typeface="Segoe UI"/>
              </a:defRPr>
            </a:lvl1pPr>
          </a:lstStyle>
          <a:p>
            <a:pPr marL="31749">
              <a:spcBef>
                <a:spcPts val="187"/>
              </a:spcBef>
            </a:pPr>
            <a:fld id="{81D60167-4931-47E6-BA6A-407CBD079E47}" type="slidenum">
              <a:rPr lang="en-US" spc="4" smtClean="0"/>
              <a:pPr marL="31749">
                <a:spcBef>
                  <a:spcPts val="187"/>
                </a:spcBef>
              </a:pPr>
              <a:t>‹#›</a:t>
            </a:fld>
            <a:endParaRPr lang="en-US" spc="4"/>
          </a:p>
        </p:txBody>
      </p:sp>
    </p:spTree>
    <p:extLst>
      <p:ext uri="{BB962C8B-B14F-4D97-AF65-F5344CB8AC3E}">
        <p14:creationId xmlns:p14="http://schemas.microsoft.com/office/powerpoint/2010/main" val="78732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C98557-C9EF-46C0-ACD8-4FD23549268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3" name="Text Placeholder 2"/>
          <p:cNvSpPr>
            <a:spLocks noGrp="1"/>
          </p:cNvSpPr>
          <p:nvPr>
            <p:ph type="body" idx="1"/>
          </p:nvPr>
        </p:nvSpPr>
        <p:spPr>
          <a:xfrm>
            <a:off x="832171" y="4590160"/>
            <a:ext cx="10515210" cy="1498923"/>
          </a:xfrm>
        </p:spPr>
        <p:txBody>
          <a:bodyPr/>
          <a:lstStyle>
            <a:lvl1pPr marL="0" indent="0">
              <a:buNone/>
              <a:defRPr sz="2353">
                <a:solidFill>
                  <a:schemeClr val="bg1"/>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80BD6FB9-BDC2-48EC-9A5C-15268BBA01F3}" type="datetime1">
              <a:rPr lang="en-US" smtClean="0"/>
              <a:t>6/26/2025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295">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DAC7F00A-F86F-4137-BF70-C36BF60794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735854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7FDDA0-9A72-4EF9-A2D2-0E17F0F1CF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BE89F687-D33C-4157-BC5C-7A3EB7EF9B39}"/>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2" name="Title 1"/>
          <p:cNvSpPr>
            <a:spLocks noGrp="1"/>
          </p:cNvSpPr>
          <p:nvPr>
            <p:ph type="title"/>
          </p:nvPr>
        </p:nvSpPr>
        <p:spPr>
          <a:xfrm>
            <a:off x="266700" y="266700"/>
            <a:ext cx="10515211" cy="457200"/>
          </a:xfrm>
        </p:spPr>
        <p:txBody>
          <a:bodyPr/>
          <a:lstStyle>
            <a:lvl1pPr>
              <a:defRPr>
                <a:solidFill>
                  <a:schemeClr val="bg1"/>
                </a:solidFill>
                <a:latin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266700" y="1143000"/>
            <a:ext cx="10515211" cy="4350456"/>
          </a:xfrm>
        </p:spPr>
        <p:txBody>
          <a:bodyPr/>
          <a:lstStyle>
            <a:lvl1pPr>
              <a:defRPr>
                <a:solidFill>
                  <a:schemeClr val="bg1"/>
                </a:solidFill>
                <a:latin typeface="Segoe UI" panose="020B0502040204020203" pitchFamily="34" charset="0"/>
              </a:defRPr>
            </a:lvl1pPr>
            <a:lvl2pPr>
              <a:defRPr>
                <a:solidFill>
                  <a:schemeClr val="bg1"/>
                </a:solidFill>
                <a:latin typeface="Segoe UI" panose="020B0502040204020203" pitchFamily="34" charset="0"/>
              </a:defRPr>
            </a:lvl2pPr>
            <a:lvl3pPr>
              <a:defRPr>
                <a:solidFill>
                  <a:schemeClr val="bg1"/>
                </a:solidFill>
                <a:latin typeface="Segoe UI" panose="020B0502040204020203" pitchFamily="34" charset="0"/>
              </a:defRPr>
            </a:lvl3pPr>
            <a:lvl4pPr>
              <a:defRPr>
                <a:solidFill>
                  <a:schemeClr val="bg1"/>
                </a:solidFill>
                <a:latin typeface="Segoe UI" panose="020B0502040204020203" pitchFamily="34" charset="0"/>
              </a:defRPr>
            </a:lvl4pPr>
            <a:lvl5pPr>
              <a:defRPr>
                <a:solidFill>
                  <a:schemeClr val="bg1"/>
                </a:solidFill>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3F897323-C470-4BD8-B23A-0308299C6765}" type="datetime1">
              <a:rPr lang="en-US" smtClean="0"/>
              <a:t>6/26/2025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0" name="Picture 9">
            <a:extLst>
              <a:ext uri="{FF2B5EF4-FFF2-40B4-BE49-F238E27FC236}">
                <a16:creationId xmlns:a16="http://schemas.microsoft.com/office/drawing/2014/main" id="{20937B85-B95A-4743-A758-7FD5A4CDD66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434802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pic>
        <p:nvPicPr>
          <p:cNvPr id="10" name="Picture 2" descr="https://s-media-cache-ak0.pinimg.com/originals/56/3f/a2/563fa26398dc80e6c5b03695b4b05951.jpg">
            <a:extLst>
              <a:ext uri="{FF2B5EF4-FFF2-40B4-BE49-F238E27FC236}">
                <a16:creationId xmlns:a16="http://schemas.microsoft.com/office/drawing/2014/main" id="{2E825CFE-0636-45FA-8A13-E6196B14C82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143000"/>
            <a:ext cx="12192000" cy="94041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3" name="Text Placeholder 2"/>
          <p:cNvSpPr>
            <a:spLocks noGrp="1"/>
          </p:cNvSpPr>
          <p:nvPr>
            <p:ph type="body" idx="1"/>
          </p:nvPr>
        </p:nvSpPr>
        <p:spPr>
          <a:xfrm>
            <a:off x="832171" y="4590160"/>
            <a:ext cx="10515210" cy="1498923"/>
          </a:xfrm>
        </p:spPr>
        <p:txBody>
          <a:bodyPr/>
          <a:lstStyle>
            <a:lvl1pPr marL="0" indent="0">
              <a:buNone/>
              <a:defRPr sz="2353">
                <a:solidFill>
                  <a:schemeClr val="bg1"/>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897272DA-5B5D-4119-8041-469FE8BFCA4E}" type="datetime1">
              <a:rPr lang="en-US" smtClean="0"/>
              <a:t>6/26/2025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295">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F4AEF935-9427-4AC1-8E61-AE96D9F3487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7306411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rgbClr val="0096A9"/>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98E95B-5C91-4D5C-A2D1-6735F6079072}"/>
              </a:ext>
            </a:extLst>
          </p:cNvPr>
          <p:cNvPicPr>
            <a:picLocks noChangeAspect="1"/>
          </p:cNvPicPr>
          <p:nvPr userDrawn="1"/>
        </p:nvPicPr>
        <p:blipFill rotWithShape="1">
          <a:blip r:embed="rId2"/>
          <a:srcRect t="20949" b="7428"/>
          <a:stretch/>
        </p:blipFill>
        <p:spPr>
          <a:xfrm>
            <a:off x="0" y="0"/>
            <a:ext cx="12192000" cy="6858000"/>
          </a:xfrm>
          <a:prstGeom prst="rect">
            <a:avLst/>
          </a:prstGeom>
        </p:spPr>
      </p:pic>
      <p:sp>
        <p:nvSpPr>
          <p:cNvPr id="9" name="Rectangle 8">
            <a:extLst>
              <a:ext uri="{FF2B5EF4-FFF2-40B4-BE49-F238E27FC236}">
                <a16:creationId xmlns:a16="http://schemas.microsoft.com/office/drawing/2014/main" id="{A369CD0C-8BF2-4E3E-8C85-09B075B0434B}"/>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3" name="Text Placeholder 2"/>
          <p:cNvSpPr>
            <a:spLocks noGrp="1"/>
          </p:cNvSpPr>
          <p:nvPr>
            <p:ph type="body" idx="1"/>
          </p:nvPr>
        </p:nvSpPr>
        <p:spPr>
          <a:xfrm>
            <a:off x="762000" y="4724400"/>
            <a:ext cx="10515210" cy="1524000"/>
          </a:xfrm>
        </p:spPr>
        <p:txBody>
          <a:bodyPr/>
          <a:lstStyle>
            <a:lvl1pPr marL="0" indent="0">
              <a:buNone/>
              <a:defRPr sz="2353">
                <a:solidFill>
                  <a:schemeClr val="bg1"/>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A714D30F-320E-44BA-9EFE-24149F54D77B}" type="datetime1">
              <a:rPr lang="en-US" smtClean="0"/>
              <a:t>6/26/2025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762000" y="3657600"/>
            <a:ext cx="10668000" cy="914400"/>
          </a:xfrm>
        </p:spPr>
        <p:txBody>
          <a:bodyPr tIns="91440" bIns="91440" anchor="t" anchorCtr="0">
            <a:noAutofit/>
          </a:bodyPr>
          <a:lstStyle>
            <a:lvl1pPr algn="l">
              <a:defRPr sz="5295">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6D36EFAE-173A-431F-8B79-18B410985F9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789686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p:cNvPicPr>
          <p:nvPr/>
        </p:nvPicPr>
        <p:blipFill rotWithShape="1">
          <a:blip r:embed="rId2">
            <a:extLst>
              <a:ext uri="{28A0092B-C50C-407E-A947-70E740481C1C}">
                <a14:useLocalDpi xmlns:a14="http://schemas.microsoft.com/office/drawing/2010/main" val="0"/>
              </a:ext>
            </a:extLst>
          </a:blip>
          <a:srcRect r="10573"/>
          <a:stretch/>
        </p:blipFill>
        <p:spPr>
          <a:xfrm>
            <a:off x="-2390669" y="-1"/>
            <a:ext cx="14582669" cy="6858000"/>
          </a:xfrm>
          <a:prstGeom prst="rect">
            <a:avLst/>
          </a:prstGeom>
        </p:spPr>
      </p:pic>
      <p:sp>
        <p:nvSpPr>
          <p:cNvPr id="3" name="Text Placeholder 2"/>
          <p:cNvSpPr>
            <a:spLocks noGrp="1"/>
          </p:cNvSpPr>
          <p:nvPr>
            <p:ph type="body" idx="1"/>
          </p:nvPr>
        </p:nvSpPr>
        <p:spPr>
          <a:xfrm>
            <a:off x="832171" y="4590160"/>
            <a:ext cx="10515210" cy="1498923"/>
          </a:xfrm>
        </p:spPr>
        <p:txBody>
          <a:bodyPr/>
          <a:lstStyle>
            <a:lvl1pPr marL="0" indent="0">
              <a:buNone/>
              <a:defRPr sz="2353">
                <a:solidFill>
                  <a:schemeClr val="tx1">
                    <a:tint val="75000"/>
                  </a:schemeClr>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A8C00F1-9AD8-4D4F-B5D1-EDA90D2970F6}" type="datetime1">
              <a:rPr lang="en-US" smtClean="0"/>
              <a:t>6/26/2025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295">
                <a:solidFill>
                  <a:srgbClr val="004E59"/>
                </a:solidFill>
                <a:latin typeface="+mj-lt"/>
                <a:cs typeface="Segoe UI Semilight" panose="020B0402040204020203" pitchFamily="34" charset="0"/>
              </a:defRPr>
            </a:lvl1pPr>
          </a:lstStyle>
          <a:p>
            <a:r>
              <a:rPr lang="en-US"/>
              <a:t>Click to edit Master title style</a:t>
            </a:r>
          </a:p>
        </p:txBody>
      </p:sp>
      <p:pic>
        <p:nvPicPr>
          <p:cNvPr id="8" name="Picture 7">
            <a:extLst>
              <a:ext uri="{FF2B5EF4-FFF2-40B4-BE49-F238E27FC236}">
                <a16:creationId xmlns:a16="http://schemas.microsoft.com/office/drawing/2014/main" id="{2714EBA0-C440-4D49-AAB8-E1ECDF6B67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216807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3_Section Header">
    <p:bg>
      <p:bgPr>
        <a:solidFill>
          <a:srgbClr val="004E59"/>
        </a:solidFill>
        <a:effectLst/>
      </p:bgPr>
    </p:bg>
    <p:spTree>
      <p:nvGrpSpPr>
        <p:cNvPr id="1" name=""/>
        <p:cNvGrpSpPr/>
        <p:nvPr/>
      </p:nvGrpSpPr>
      <p:grpSpPr>
        <a:xfrm>
          <a:off x="0" y="0"/>
          <a:ext cx="0" cy="0"/>
          <a:chOff x="0" y="0"/>
          <a:chExt cx="0" cy="0"/>
        </a:xfrm>
      </p:grpSpPr>
      <p:sp>
        <p:nvSpPr>
          <p:cNvPr id="9" name="Rectangle 8"/>
          <p:cNvSpPr/>
          <p:nvPr/>
        </p:nvSpPr>
        <p:spPr>
          <a:xfrm>
            <a:off x="-1" y="3"/>
            <a:ext cx="12192000" cy="68580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chemeClr val="bg1"/>
              </a:solidFill>
              <a:latin typeface="Segoe UI" panose="020B0502040204020203" pitchFamily="34" charset="0"/>
            </a:endParaRPr>
          </a:p>
        </p:txBody>
      </p:sp>
      <p:sp>
        <p:nvSpPr>
          <p:cNvPr id="3" name="Text Placeholder 2"/>
          <p:cNvSpPr>
            <a:spLocks noGrp="1"/>
          </p:cNvSpPr>
          <p:nvPr>
            <p:ph type="body" idx="1"/>
          </p:nvPr>
        </p:nvSpPr>
        <p:spPr>
          <a:xfrm>
            <a:off x="832171" y="4590160"/>
            <a:ext cx="10515210" cy="1498923"/>
          </a:xfrm>
        </p:spPr>
        <p:txBody>
          <a:bodyPr/>
          <a:lstStyle>
            <a:lvl1pPr marL="0" indent="0">
              <a:buNone/>
              <a:defRPr sz="2353">
                <a:solidFill>
                  <a:schemeClr val="tx1">
                    <a:tint val="75000"/>
                  </a:schemeClr>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A328165F-5506-4BAA-A0B0-E803548C0CB4}" type="datetime1">
              <a:rPr lang="en-US" smtClean="0"/>
              <a:t>6/26/2025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980723"/>
            <a:ext cx="11205363" cy="896552"/>
          </a:xfrm>
        </p:spPr>
        <p:txBody>
          <a:bodyPr anchor="t" anchorCtr="0">
            <a:noAutofit/>
          </a:bodyPr>
          <a:lstStyle>
            <a:lvl1pPr algn="l">
              <a:defRPr sz="5295">
                <a:solidFill>
                  <a:schemeClr val="bg1"/>
                </a:solidFill>
                <a:latin typeface="+mj-lt"/>
                <a:cs typeface="Segoe UI Semilight" panose="020B0402040204020203" pitchFamily="34" charset="0"/>
              </a:defRPr>
            </a:lvl1pPr>
          </a:lstStyle>
          <a:p>
            <a:r>
              <a:rPr lang="en-US"/>
              <a:t>Click to edit Master title style</a:t>
            </a:r>
          </a:p>
        </p:txBody>
      </p:sp>
      <p:pic>
        <p:nvPicPr>
          <p:cNvPr id="10" name="Picture 9">
            <a:extLst>
              <a:ext uri="{FF2B5EF4-FFF2-40B4-BE49-F238E27FC236}">
                <a16:creationId xmlns:a16="http://schemas.microsoft.com/office/drawing/2014/main" id="{E4EC61EA-4242-4C46-82F7-F70F2018C8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797430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C1FC7DFB-32E2-4CD8-AA57-487DE6FCFA07}" type="datetime1">
              <a:rPr lang="en-US" smtClean="0"/>
              <a:t>6/26/2025</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4E59"/>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76200" rIns="7620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a:noFill/>
        </p:spPr>
        <p:txBody>
          <a:bodyPr>
            <a:noAutofit/>
          </a:bodyPr>
          <a:lstStyle>
            <a:lvl1pPr>
              <a:defRPr>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4023900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28600"/>
            <a:ext cx="11430000" cy="5334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80999" y="1143000"/>
            <a:ext cx="11430000" cy="4572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1" y="6356806"/>
            <a:ext cx="2743459" cy="304800"/>
          </a:xfrm>
          <a:prstGeom prst="rect">
            <a:avLst/>
          </a:prstGeom>
        </p:spPr>
        <p:txBody>
          <a:bodyPr vert="horz" lIns="91440" tIns="45720" rIns="91440" bIns="45720" rtlCol="0" anchor="ctr"/>
          <a:lstStyle>
            <a:lvl1pPr algn="l">
              <a:defRPr sz="1177">
                <a:solidFill>
                  <a:schemeClr val="tx1">
                    <a:tint val="75000"/>
                  </a:schemeClr>
                </a:solidFill>
                <a:latin typeface="Segoe UI" panose="020B0502040204020203" pitchFamily="34" charset="0"/>
              </a:defRPr>
            </a:lvl1pPr>
          </a:lstStyle>
          <a:p>
            <a:fld id="{4DDC8A01-C583-456F-8683-54EA3159A545}" type="datetime1">
              <a:rPr lang="en-US" smtClean="0"/>
              <a:t>6/26/2025</a:t>
            </a:fld>
            <a:endParaRPr lang="en-US"/>
          </a:p>
        </p:txBody>
      </p:sp>
      <p:sp>
        <p:nvSpPr>
          <p:cNvPr id="5" name="Footer Placeholder 4"/>
          <p:cNvSpPr>
            <a:spLocks noGrp="1"/>
          </p:cNvSpPr>
          <p:nvPr>
            <p:ph type="ftr" sz="quarter" idx="3"/>
          </p:nvPr>
        </p:nvSpPr>
        <p:spPr>
          <a:xfrm>
            <a:off x="4038408" y="6356806"/>
            <a:ext cx="4115189" cy="364224"/>
          </a:xfrm>
          <a:prstGeom prst="rect">
            <a:avLst/>
          </a:prstGeom>
        </p:spPr>
        <p:txBody>
          <a:bodyPr vert="horz" lIns="91440" tIns="45720" rIns="91440" bIns="45720" rtlCol="0" anchor="ctr"/>
          <a:lstStyle>
            <a:lvl1pPr algn="ctr">
              <a:defRPr sz="1177">
                <a:solidFill>
                  <a:schemeClr val="tx1">
                    <a:tint val="75000"/>
                  </a:schemeClr>
                </a:solidFill>
                <a:latin typeface="Segoe UI" panose="020B0502040204020203" pitchFamily="34" charset="0"/>
              </a:defRPr>
            </a:lvl1pPr>
          </a:lstStyle>
          <a:p>
            <a:endParaRPr lang="en-US"/>
          </a:p>
        </p:txBody>
      </p:sp>
      <p:sp>
        <p:nvSpPr>
          <p:cNvPr id="6" name="Slide Number Placeholder 5"/>
          <p:cNvSpPr>
            <a:spLocks noGrp="1"/>
          </p:cNvSpPr>
          <p:nvPr>
            <p:ph type="sldNum" sz="quarter" idx="4"/>
          </p:nvPr>
        </p:nvSpPr>
        <p:spPr>
          <a:xfrm>
            <a:off x="11277600" y="6356805"/>
            <a:ext cx="533400" cy="304800"/>
          </a:xfrm>
          <a:prstGeom prst="rect">
            <a:avLst/>
          </a:prstGeom>
        </p:spPr>
        <p:txBody>
          <a:bodyPr vert="horz" lIns="91440" tIns="45720" rIns="91440" bIns="45720" rtlCol="0" anchor="ctr"/>
          <a:lstStyle>
            <a:lvl1pPr algn="r">
              <a:defRPr sz="1177">
                <a:solidFill>
                  <a:schemeClr val="tx1">
                    <a:tint val="75000"/>
                  </a:schemeClr>
                </a:solidFill>
                <a:latin typeface="Segoe UI" panose="020B0502040204020203" pitchFamily="34" charset="0"/>
              </a:defRPr>
            </a:lvl1pPr>
          </a:lstStyle>
          <a:p>
            <a:fld id="{49A40DB5-B054-4B52-B27D-446721D6CC27}" type="slidenum">
              <a:rPr lang="en-US" smtClean="0"/>
              <a:pPr/>
              <a:t>‹#›</a:t>
            </a:fld>
            <a:endParaRPr lang="en-US"/>
          </a:p>
        </p:txBody>
      </p:sp>
    </p:spTree>
    <p:extLst>
      <p:ext uri="{BB962C8B-B14F-4D97-AF65-F5344CB8AC3E}">
        <p14:creationId xmlns:p14="http://schemas.microsoft.com/office/powerpoint/2010/main" val="21715760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Lst>
  <p:hf hdr="0" ftr="0" dt="0"/>
  <p:txStyles>
    <p:titleStyle>
      <a:lvl1pPr algn="l" defTabSz="896533" rtl="0" eaLnBrk="1" latinLnBrk="0" hangingPunct="1">
        <a:lnSpc>
          <a:spcPct val="90000"/>
        </a:lnSpc>
        <a:spcBef>
          <a:spcPct val="0"/>
        </a:spcBef>
        <a:buNone/>
        <a:defRPr sz="3333" kern="1200">
          <a:solidFill>
            <a:schemeClr val="tx1"/>
          </a:solidFill>
          <a:latin typeface="+mj-lt"/>
          <a:ea typeface="+mj-ea"/>
          <a:cs typeface="+mj-cs"/>
        </a:defRPr>
      </a:lvl1pPr>
    </p:titleStyle>
    <p:bodyStyle>
      <a:lvl1pPr marL="224134" indent="-224134" algn="l" defTabSz="896533" rtl="0" eaLnBrk="1" latinLnBrk="0" hangingPunct="1">
        <a:lnSpc>
          <a:spcPct val="90000"/>
        </a:lnSpc>
        <a:spcBef>
          <a:spcPts val="981"/>
        </a:spcBef>
        <a:buFont typeface="Arial" panose="020B0604020202020204" pitchFamily="34" charset="0"/>
        <a:buChar char="•"/>
        <a:defRPr sz="1961" kern="1200">
          <a:solidFill>
            <a:schemeClr val="tx1"/>
          </a:solidFill>
          <a:latin typeface="Segoe UI" panose="020B0502040204020203" pitchFamily="34" charset="0"/>
          <a:ea typeface="+mn-ea"/>
          <a:cs typeface="+mn-cs"/>
        </a:defRPr>
      </a:lvl1pPr>
      <a:lvl2pPr marL="672400"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Segoe UI" panose="020B0502040204020203" pitchFamily="34" charset="0"/>
          <a:ea typeface="+mn-ea"/>
          <a:cs typeface="+mn-cs"/>
        </a:defRPr>
      </a:lvl2pPr>
      <a:lvl3pPr marL="1120667" indent="-224134" algn="l" defTabSz="896533" rtl="0" eaLnBrk="1" latinLnBrk="0" hangingPunct="1">
        <a:lnSpc>
          <a:spcPct val="90000"/>
        </a:lnSpc>
        <a:spcBef>
          <a:spcPts val="490"/>
        </a:spcBef>
        <a:buFont typeface="Arial" panose="020B0604020202020204" pitchFamily="34" charset="0"/>
        <a:buChar char="•"/>
        <a:defRPr sz="1569" kern="1200">
          <a:solidFill>
            <a:schemeClr val="tx1"/>
          </a:solidFill>
          <a:latin typeface="Segoe UI" panose="020B0502040204020203" pitchFamily="34" charset="0"/>
          <a:ea typeface="+mn-ea"/>
          <a:cs typeface="+mn-cs"/>
        </a:defRPr>
      </a:lvl3pPr>
      <a:lvl4pPr marL="1568933" indent="-224134" algn="l" defTabSz="896533" rtl="0" eaLnBrk="1" latinLnBrk="0" hangingPunct="1">
        <a:lnSpc>
          <a:spcPct val="90000"/>
        </a:lnSpc>
        <a:spcBef>
          <a:spcPts val="490"/>
        </a:spcBef>
        <a:buFont typeface="Arial" panose="020B0604020202020204" pitchFamily="34" charset="0"/>
        <a:buChar char="•"/>
        <a:defRPr sz="1372" kern="1200">
          <a:solidFill>
            <a:schemeClr val="tx1"/>
          </a:solidFill>
          <a:latin typeface="Segoe UI" panose="020B0502040204020203" pitchFamily="34" charset="0"/>
          <a:ea typeface="+mn-ea"/>
          <a:cs typeface="+mn-cs"/>
        </a:defRPr>
      </a:lvl4pPr>
      <a:lvl5pPr marL="2017200" indent="-224134" algn="l" defTabSz="896533" rtl="0" eaLnBrk="1" latinLnBrk="0" hangingPunct="1">
        <a:lnSpc>
          <a:spcPct val="90000"/>
        </a:lnSpc>
        <a:spcBef>
          <a:spcPts val="490"/>
        </a:spcBef>
        <a:buFont typeface="Arial" panose="020B0604020202020204" pitchFamily="34" charset="0"/>
        <a:buChar char="•"/>
        <a:defRPr sz="1372" kern="1200">
          <a:solidFill>
            <a:schemeClr val="tx1"/>
          </a:solidFill>
          <a:latin typeface="Segoe UI" panose="020B0502040204020203" pitchFamily="34" charset="0"/>
          <a:ea typeface="+mn-ea"/>
          <a:cs typeface="+mn-cs"/>
        </a:defRPr>
      </a:lvl5pPr>
      <a:lvl6pPr marL="2465466"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6pPr>
      <a:lvl7pPr marL="2913733"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7pPr>
      <a:lvl8pPr marL="3362000"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8pPr>
      <a:lvl9pPr marL="3810267"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9pPr>
    </p:bodyStyle>
    <p:otherStyle>
      <a:defPPr>
        <a:defRPr lang="en-US"/>
      </a:defPPr>
      <a:lvl1pPr marL="0" algn="l" defTabSz="896533" rtl="0" eaLnBrk="1" latinLnBrk="0" hangingPunct="1">
        <a:defRPr sz="1765" kern="1200">
          <a:solidFill>
            <a:schemeClr val="tx1"/>
          </a:solidFill>
          <a:latin typeface="+mn-lt"/>
          <a:ea typeface="+mn-ea"/>
          <a:cs typeface="+mn-cs"/>
        </a:defRPr>
      </a:lvl1pPr>
      <a:lvl2pPr marL="448267" algn="l" defTabSz="896533" rtl="0" eaLnBrk="1" latinLnBrk="0" hangingPunct="1">
        <a:defRPr sz="1765" kern="1200">
          <a:solidFill>
            <a:schemeClr val="tx1"/>
          </a:solidFill>
          <a:latin typeface="+mn-lt"/>
          <a:ea typeface="+mn-ea"/>
          <a:cs typeface="+mn-cs"/>
        </a:defRPr>
      </a:lvl2pPr>
      <a:lvl3pPr marL="896533" algn="l" defTabSz="896533" rtl="0" eaLnBrk="1" latinLnBrk="0" hangingPunct="1">
        <a:defRPr sz="1765" kern="1200">
          <a:solidFill>
            <a:schemeClr val="tx1"/>
          </a:solidFill>
          <a:latin typeface="+mn-lt"/>
          <a:ea typeface="+mn-ea"/>
          <a:cs typeface="+mn-cs"/>
        </a:defRPr>
      </a:lvl3pPr>
      <a:lvl4pPr marL="1344800" algn="l" defTabSz="896533" rtl="0" eaLnBrk="1" latinLnBrk="0" hangingPunct="1">
        <a:defRPr sz="1765" kern="1200">
          <a:solidFill>
            <a:schemeClr val="tx1"/>
          </a:solidFill>
          <a:latin typeface="+mn-lt"/>
          <a:ea typeface="+mn-ea"/>
          <a:cs typeface="+mn-cs"/>
        </a:defRPr>
      </a:lvl4pPr>
      <a:lvl5pPr marL="1793067" algn="l" defTabSz="896533" rtl="0" eaLnBrk="1" latinLnBrk="0" hangingPunct="1">
        <a:defRPr sz="1765" kern="1200">
          <a:solidFill>
            <a:schemeClr val="tx1"/>
          </a:solidFill>
          <a:latin typeface="+mn-lt"/>
          <a:ea typeface="+mn-ea"/>
          <a:cs typeface="+mn-cs"/>
        </a:defRPr>
      </a:lvl5pPr>
      <a:lvl6pPr marL="2241334" algn="l" defTabSz="896533" rtl="0" eaLnBrk="1" latinLnBrk="0" hangingPunct="1">
        <a:defRPr sz="1765" kern="1200">
          <a:solidFill>
            <a:schemeClr val="tx1"/>
          </a:solidFill>
          <a:latin typeface="+mn-lt"/>
          <a:ea typeface="+mn-ea"/>
          <a:cs typeface="+mn-cs"/>
        </a:defRPr>
      </a:lvl6pPr>
      <a:lvl7pPr marL="2689600" algn="l" defTabSz="896533" rtl="0" eaLnBrk="1" latinLnBrk="0" hangingPunct="1">
        <a:defRPr sz="1765" kern="1200">
          <a:solidFill>
            <a:schemeClr val="tx1"/>
          </a:solidFill>
          <a:latin typeface="+mn-lt"/>
          <a:ea typeface="+mn-ea"/>
          <a:cs typeface="+mn-cs"/>
        </a:defRPr>
      </a:lvl7pPr>
      <a:lvl8pPr marL="3137867" algn="l" defTabSz="896533" rtl="0" eaLnBrk="1" latinLnBrk="0" hangingPunct="1">
        <a:defRPr sz="1765" kern="1200">
          <a:solidFill>
            <a:schemeClr val="tx1"/>
          </a:solidFill>
          <a:latin typeface="+mn-lt"/>
          <a:ea typeface="+mn-ea"/>
          <a:cs typeface="+mn-cs"/>
        </a:defRPr>
      </a:lvl8pPr>
      <a:lvl9pPr marL="3586133" algn="l" defTabSz="896533"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2">
          <p15:clr>
            <a:srgbClr val="F26B43"/>
          </p15:clr>
        </p15:guide>
        <p15:guide id="2" pos="4608">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hyperlink" Target="https://www.spectrumcu.org/" TargetMode="External"/><Relationship Id="rId4" Type="http://schemas.openxmlformats.org/officeDocument/2006/relationships/hyperlink" Target="https://www.chevronfcu.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chevron federal credit union">
            <a:extLst>
              <a:ext uri="{FF2B5EF4-FFF2-40B4-BE49-F238E27FC236}">
                <a16:creationId xmlns:a16="http://schemas.microsoft.com/office/drawing/2014/main" id="{7138F1BC-E813-47A4-93D3-D31C2F9CE9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266" t="12546" r="11586" b="16109"/>
          <a:stretch/>
        </p:blipFill>
        <p:spPr bwMode="auto">
          <a:xfrm>
            <a:off x="8983538" y="1285799"/>
            <a:ext cx="2989237" cy="159634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pPr defTabSz="976845">
              <a:defRPr/>
            </a:pPr>
            <a:fld id="{49A40DB5-B054-4B52-B27D-446721D6CC27}" type="slidenum">
              <a:rPr lang="en-US">
                <a:solidFill>
                  <a:prstClr val="black">
                    <a:tint val="75000"/>
                  </a:prstClr>
                </a:solidFill>
              </a:rPr>
              <a:pPr defTabSz="976845">
                <a:defRPr/>
              </a:pPr>
              <a:t>1</a:t>
            </a:fld>
            <a:endParaRPr lang="en-US">
              <a:solidFill>
                <a:prstClr val="black">
                  <a:tint val="75000"/>
                </a:prstClr>
              </a:solidFill>
            </a:endParaRPr>
          </a:p>
        </p:txBody>
      </p:sp>
      <p:sp>
        <p:nvSpPr>
          <p:cNvPr id="2" name="Title 1">
            <a:extLst>
              <a:ext uri="{FF2B5EF4-FFF2-40B4-BE49-F238E27FC236}">
                <a16:creationId xmlns:a16="http://schemas.microsoft.com/office/drawing/2014/main" id="{65EC815E-9725-4C22-837B-701EBA749018}"/>
              </a:ext>
            </a:extLst>
          </p:cNvPr>
          <p:cNvSpPr>
            <a:spLocks noGrp="1"/>
          </p:cNvSpPr>
          <p:nvPr>
            <p:ph type="title"/>
          </p:nvPr>
        </p:nvSpPr>
        <p:spPr/>
        <p:txBody>
          <a:bodyPr/>
          <a:lstStyle/>
          <a:p>
            <a:r>
              <a:rPr lang="en-US"/>
              <a:t>Chevron</a:t>
            </a:r>
          </a:p>
        </p:txBody>
      </p:sp>
      <p:sp>
        <p:nvSpPr>
          <p:cNvPr id="9" name="Rectangle 8">
            <a:extLst>
              <a:ext uri="{FF2B5EF4-FFF2-40B4-BE49-F238E27FC236}">
                <a16:creationId xmlns:a16="http://schemas.microsoft.com/office/drawing/2014/main" id="{A9F30E2A-D5A7-48F5-B855-08CCF433C779}"/>
              </a:ext>
            </a:extLst>
          </p:cNvPr>
          <p:cNvSpPr/>
          <p:nvPr/>
        </p:nvSpPr>
        <p:spPr>
          <a:xfrm>
            <a:off x="381000" y="4467108"/>
            <a:ext cx="9779000" cy="1015856"/>
          </a:xfrm>
          <a:prstGeom prst="rect">
            <a:avLst/>
          </a:prstGeom>
        </p:spPr>
        <p:txBody>
          <a:bodyPr wrap="square">
            <a:spAutoFit/>
          </a:bodyPr>
          <a:lstStyle/>
          <a:p>
            <a:pPr defTabSz="976845"/>
            <a:r>
              <a:rPr lang="en-US" sz="2667" b="1" kern="0">
                <a:solidFill>
                  <a:srgbClr val="0096A9"/>
                </a:solidFill>
                <a:latin typeface="Segoe UI" pitchFamily="34"/>
                <a:cs typeface="Segoe UI" pitchFamily="34"/>
              </a:rPr>
              <a:t>Results</a:t>
            </a:r>
          </a:p>
          <a:p>
            <a:pPr defTabSz="976845"/>
            <a:r>
              <a:rPr lang="en-US" sz="1667" u="sng">
                <a:solidFill>
                  <a:prstClr val="black"/>
                </a:solidFill>
                <a:latin typeface="Segoe UI"/>
                <a:hlinkClick r:id="rId4"/>
              </a:rPr>
              <a:t>https://www.chevronfcu.org/</a:t>
            </a:r>
            <a:endParaRPr lang="en-US" sz="1667">
              <a:solidFill>
                <a:prstClr val="black"/>
              </a:solidFill>
              <a:latin typeface="Segoe UI"/>
            </a:endParaRPr>
          </a:p>
          <a:p>
            <a:pPr defTabSz="976845"/>
            <a:r>
              <a:rPr lang="en-US" sz="1667" u="sng">
                <a:solidFill>
                  <a:prstClr val="black"/>
                </a:solidFill>
                <a:latin typeface="Segoe UI"/>
                <a:hlinkClick r:id="rId5"/>
              </a:rPr>
              <a:t>https://www.spectrumcu.org/</a:t>
            </a:r>
            <a:r>
              <a:rPr lang="en-US" sz="1667">
                <a:solidFill>
                  <a:prstClr val="black"/>
                </a:solidFill>
                <a:latin typeface="Segoe UI"/>
              </a:rPr>
              <a:t> </a:t>
            </a:r>
            <a:endParaRPr lang="en-US" sz="1923">
              <a:solidFill>
                <a:prstClr val="black"/>
              </a:solidFill>
              <a:latin typeface="Segoe UI"/>
            </a:endParaRPr>
          </a:p>
        </p:txBody>
      </p:sp>
      <p:sp>
        <p:nvSpPr>
          <p:cNvPr id="11" name="TextBox 10">
            <a:extLst>
              <a:ext uri="{FF2B5EF4-FFF2-40B4-BE49-F238E27FC236}">
                <a16:creationId xmlns:a16="http://schemas.microsoft.com/office/drawing/2014/main" id="{67C3A967-4D68-49F3-ACD0-0096D2C7F37F}"/>
              </a:ext>
            </a:extLst>
          </p:cNvPr>
          <p:cNvSpPr txBox="1"/>
          <p:nvPr/>
        </p:nvSpPr>
        <p:spPr>
          <a:xfrm>
            <a:off x="381000" y="1150812"/>
            <a:ext cx="8475688" cy="1955343"/>
          </a:xfrm>
          <a:prstGeom prst="rect">
            <a:avLst/>
          </a:prstGeom>
          <a:noFill/>
        </p:spPr>
        <p:txBody>
          <a:bodyPr wrap="square" rtlCol="0">
            <a:spAutoFit/>
          </a:bodyPr>
          <a:lstStyle/>
          <a:p>
            <a:pPr defTabSz="976845"/>
            <a:r>
              <a:rPr lang="en-US" sz="2667" b="1" kern="0">
                <a:solidFill>
                  <a:srgbClr val="0096A9"/>
                </a:solidFill>
                <a:latin typeface="Segoe UI" pitchFamily="34"/>
                <a:cs typeface="Segoe UI" pitchFamily="34"/>
              </a:rPr>
              <a:t>Business Need</a:t>
            </a:r>
            <a:br>
              <a:rPr lang="en-US" sz="1287">
                <a:solidFill>
                  <a:srgbClr val="F75714"/>
                </a:solidFill>
                <a:latin typeface="Segoe UI Light" panose="020B0502040204020203" pitchFamily="34" charset="0"/>
                <a:ea typeface="MS Mincho" panose="02020609040205080304" pitchFamily="49" charset="-128"/>
                <a:cs typeface="Segoe UI Light" panose="020B0502040204020203" pitchFamily="34" charset="0"/>
              </a:rPr>
            </a:br>
            <a:r>
              <a:rPr lang="en-US" sz="1500">
                <a:solidFill>
                  <a:prstClr val="black"/>
                </a:solidFill>
                <a:latin typeface="Segoe UI"/>
              </a:rPr>
              <a:t>Chevron Federal Credit Union is a long term customer who came to us looking for a redesign for their current websites, Chevron Federal Credit Union and their branded site Spectrum. They were working with a different vendor who did not build out the Sitefinity backend to best practices, which caused the Marketing Group (who owns the site), the huge pain point of having to involve a developer every time they wanted to make even simple changes to the websites. </a:t>
            </a:r>
          </a:p>
          <a:p>
            <a:pPr defTabSz="976845"/>
            <a:endParaRPr lang="en-US" sz="772">
              <a:solidFill>
                <a:prstClr val="black"/>
              </a:solidFill>
              <a:latin typeface="Segoe UI Light" panose="020B0502040204020203" pitchFamily="34" charset="0"/>
              <a:cs typeface="Segoe UI Light" panose="020B0502040204020203" pitchFamily="34" charset="0"/>
            </a:endParaRPr>
          </a:p>
          <a:p>
            <a:pPr defTabSz="976845"/>
            <a:endParaRPr lang="en-US" sz="1167">
              <a:solidFill>
                <a:prstClr val="black"/>
              </a:solidFill>
              <a:latin typeface="Segoe UI" panose="020B0502040204020203" pitchFamily="34" charset="0"/>
            </a:endParaRPr>
          </a:p>
        </p:txBody>
      </p:sp>
      <p:sp>
        <p:nvSpPr>
          <p:cNvPr id="3" name="Rectangle 2">
            <a:extLst>
              <a:ext uri="{FF2B5EF4-FFF2-40B4-BE49-F238E27FC236}">
                <a16:creationId xmlns:a16="http://schemas.microsoft.com/office/drawing/2014/main" id="{AB38E5D2-7683-49C7-B658-AD0B5D3BF031}"/>
              </a:ext>
            </a:extLst>
          </p:cNvPr>
          <p:cNvSpPr/>
          <p:nvPr/>
        </p:nvSpPr>
        <p:spPr>
          <a:xfrm>
            <a:off x="381000" y="2774408"/>
            <a:ext cx="11430000" cy="1656928"/>
          </a:xfrm>
          <a:prstGeom prst="rect">
            <a:avLst/>
          </a:prstGeom>
        </p:spPr>
        <p:txBody>
          <a:bodyPr wrap="square">
            <a:spAutoFit/>
          </a:bodyPr>
          <a:lstStyle/>
          <a:p>
            <a:pPr defTabSz="976845"/>
            <a:r>
              <a:rPr lang="en-US" sz="2667" b="1" kern="0">
                <a:solidFill>
                  <a:srgbClr val="0096A9"/>
                </a:solidFill>
                <a:latin typeface="Segoe UI" pitchFamily="34"/>
                <a:cs typeface="Segoe UI" pitchFamily="34"/>
              </a:rPr>
              <a:t>What We Did</a:t>
            </a:r>
            <a:br>
              <a:rPr lang="en-US" sz="2667" b="1" kern="0">
                <a:solidFill>
                  <a:srgbClr val="0096A9"/>
                </a:solidFill>
                <a:latin typeface="Segoe UI" pitchFamily="34"/>
                <a:cs typeface="Segoe UI" pitchFamily="34"/>
              </a:rPr>
            </a:br>
            <a:r>
              <a:rPr lang="en-US" sz="1500">
                <a:solidFill>
                  <a:prstClr val="black"/>
                </a:solidFill>
                <a:latin typeface="Segoe UI"/>
              </a:rPr>
              <a:t>Affirma’s Creative Team first created two design concepts, and from there iterated CFCU’s top pick. Affirma’s development team first built out the Spectrum Site and then duplicated the site, changing the colors and branding to Chevron for the second site. The sites went live at the end of August and the Marketing group is now able to make changes to the site, using Sitefinity’s flexible backend widgets, rather than relying on a developer to make code changes. Affirma continues supports both their websites with a managed service for further enhancements and overall health of the sites. </a:t>
            </a:r>
            <a:endParaRPr lang="en-US" sz="1667">
              <a:solidFill>
                <a:prstClr val="black"/>
              </a:solidFill>
              <a:latin typeface="Segoe UI"/>
            </a:endParaRPr>
          </a:p>
        </p:txBody>
      </p:sp>
      <p:pic>
        <p:nvPicPr>
          <p:cNvPr id="12" name="Picture 11">
            <a:extLst>
              <a:ext uri="{FF2B5EF4-FFF2-40B4-BE49-F238E27FC236}">
                <a16:creationId xmlns:a16="http://schemas.microsoft.com/office/drawing/2014/main" id="{2CDC5A96-99BA-4AAF-ACBD-A3F398D192C7}"/>
              </a:ext>
            </a:extLst>
          </p:cNvPr>
          <p:cNvPicPr>
            <a:picLocks noChangeAspect="1"/>
          </p:cNvPicPr>
          <p:nvPr/>
        </p:nvPicPr>
        <p:blipFill rotWithShape="1">
          <a:blip r:embed="rId6"/>
          <a:srcRect l="17430" t="8548"/>
          <a:stretch/>
        </p:blipFill>
        <p:spPr>
          <a:xfrm>
            <a:off x="4796130" y="4431838"/>
            <a:ext cx="3986475" cy="2380799"/>
          </a:xfrm>
          <a:prstGeom prst="rect">
            <a:avLst/>
          </a:prstGeom>
        </p:spPr>
      </p:pic>
      <p:pic>
        <p:nvPicPr>
          <p:cNvPr id="13" name="Picture 12">
            <a:extLst>
              <a:ext uri="{FF2B5EF4-FFF2-40B4-BE49-F238E27FC236}">
                <a16:creationId xmlns:a16="http://schemas.microsoft.com/office/drawing/2014/main" id="{3BD72313-9FCF-43D6-A9C5-9D2C7A16C26B}"/>
              </a:ext>
            </a:extLst>
          </p:cNvPr>
          <p:cNvPicPr>
            <a:picLocks noChangeAspect="1"/>
          </p:cNvPicPr>
          <p:nvPr/>
        </p:nvPicPr>
        <p:blipFill rotWithShape="1">
          <a:blip r:embed="rId7"/>
          <a:srcRect l="315" r="51652"/>
          <a:stretch/>
        </p:blipFill>
        <p:spPr>
          <a:xfrm>
            <a:off x="8785478" y="4467109"/>
            <a:ext cx="1933323" cy="1834081"/>
          </a:xfrm>
          <a:prstGeom prst="rect">
            <a:avLst/>
          </a:prstGeom>
        </p:spPr>
      </p:pic>
      <p:pic>
        <p:nvPicPr>
          <p:cNvPr id="5" name="Picture 2" descr="Image result for sitefinity logo">
            <a:extLst>
              <a:ext uri="{FF2B5EF4-FFF2-40B4-BE49-F238E27FC236}">
                <a16:creationId xmlns:a16="http://schemas.microsoft.com/office/drawing/2014/main" id="{5825AB98-86F5-42BD-8CB9-948803A8DC4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935234" y="962336"/>
            <a:ext cx="1452558" cy="1000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1886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ustom Design">
  <a:themeElements>
    <a:clrScheme name="Affirma">
      <a:dk1>
        <a:sysClr val="windowText" lastClr="000000"/>
      </a:dk1>
      <a:lt1>
        <a:sysClr val="window" lastClr="FFFFFF"/>
      </a:lt1>
      <a:dk2>
        <a:srgbClr val="44546A"/>
      </a:dk2>
      <a:lt2>
        <a:srgbClr val="E7E6E6"/>
      </a:lt2>
      <a:accent1>
        <a:srgbClr val="235A5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firma_QBR-CI_FY18 Q2_Prep(Updated)" id="{60F98659-98E9-4C4D-9310-9510EF3F70E3}" vid="{65065986-2AC3-4681-8D2A-70BCEC6AD53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customXsn xmlns="http://schemas.microsoft.com/office/2006/metadata/customXsn">
  <xsnLocation/>
  <cached>True</cached>
  <openByDefault>False</openByDefault>
  <xsnScope/>
</customXsn>
</file>

<file path=customXml/item2.xml><?xml version="1.0" encoding="utf-8"?>
<p:properties xmlns:p="http://schemas.microsoft.com/office/2006/metadata/properties" xmlns:xsi="http://www.w3.org/2001/XMLSchema-instance" xmlns:pc="http://schemas.microsoft.com/office/infopath/2007/PartnerControls">
  <documentManagement>
    <BusinessUnit xmlns="f0ee8362-fa7e-4bc9-ab88-7dcfb17cb19b">
      <Value>Custom Development</Value>
      <Value>Creative</Value>
    </BusinessUnit>
    <Solutions xmlns="f0ee8362-fa7e-4bc9-ab88-7dcfb17cb19b">
      <Value>Websites</Value>
    </Solutions>
    <Industries xmlns="f0ee8362-fa7e-4bc9-ab88-7dcfb17cb19b">
      <Value>Financial Services</Value>
    </Industries>
    <Notes0 xmlns="f0ee8362-fa7e-4bc9-ab88-7dcfb17cb19b" xsi:nil="true"/>
    <PlatTech xmlns="f0ee8362-fa7e-4bc9-ab88-7dcfb17cb19b">
      <Value>Sitefinity</Value>
    </PlatTech>
    <Named_x0020_Account xmlns="f0ee8362-fa7e-4bc9-ab88-7dcfb17cb19b" xsi:nil="true"/>
    <ApprovedByClient xmlns="f0ee8362-fa7e-4bc9-ab88-7dcfb17cb19b">false</ApprovedByClient>
    <ProjectCompletionDate xmlns="f0ee8362-fa7e-4bc9-ab88-7dcfb17cb19b"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D23BCBB7020E34DAE994A365BA94206" ma:contentTypeVersion="12" ma:contentTypeDescription="Create a new document." ma:contentTypeScope="" ma:versionID="b1c940a28d9f7ed7841dd66e388476ed">
  <xsd:schema xmlns:xsd="http://www.w3.org/2001/XMLSchema" xmlns:xs="http://www.w3.org/2001/XMLSchema" xmlns:p="http://schemas.microsoft.com/office/2006/metadata/properties" xmlns:ns2="f0ee8362-fa7e-4bc9-ab88-7dcfb17cb19b" targetNamespace="http://schemas.microsoft.com/office/2006/metadata/properties" ma:root="true" ma:fieldsID="8c9fb4aa225d81f58c6fca2e551d2526" ns2:_="">
    <xsd:import namespace="f0ee8362-fa7e-4bc9-ab88-7dcfb17cb19b"/>
    <xsd:element name="properties">
      <xsd:complexType>
        <xsd:sequence>
          <xsd:element name="documentManagement">
            <xsd:complexType>
              <xsd:all>
                <xsd:element ref="ns2:BusinessUnit" minOccurs="0"/>
                <xsd:element ref="ns2:Industries" minOccurs="0"/>
                <xsd:element ref="ns2:Solutions" minOccurs="0"/>
                <xsd:element ref="ns2:PlatTech" minOccurs="0"/>
                <xsd:element ref="ns2:Notes0" minOccurs="0"/>
                <xsd:element ref="ns2:Named_x0020_Account" minOccurs="0"/>
                <xsd:element ref="ns2:MediaServiceMetadata" minOccurs="0"/>
                <xsd:element ref="ns2:MediaServiceFastMetadata" minOccurs="0"/>
                <xsd:element ref="ns2:MediaServiceSearchProperties" minOccurs="0"/>
                <xsd:element ref="ns2:MediaServiceObjectDetectorVersions" minOccurs="0"/>
                <xsd:element ref="ns2:ProjectCompletionDate" minOccurs="0"/>
                <xsd:element ref="ns2:ApprovedByCli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ee8362-fa7e-4bc9-ab88-7dcfb17cb19b" elementFormDefault="qualified">
    <xsd:import namespace="http://schemas.microsoft.com/office/2006/documentManagement/types"/>
    <xsd:import namespace="http://schemas.microsoft.com/office/infopath/2007/PartnerControls"/>
    <xsd:element name="BusinessUnit" ma:index="8" nillable="true" ma:displayName="Business Unit" ma:internalName="BusinessUnit">
      <xsd:complexType>
        <xsd:complexContent>
          <xsd:extension base="dms:MultiChoice">
            <xsd:sequence>
              <xsd:element name="Value" maxOccurs="unbounded" minOccurs="0" nillable="true">
                <xsd:simpleType>
                  <xsd:restriction base="dms:Choice">
                    <xsd:enumeration value="Business Process Outsourcing"/>
                    <xsd:enumeration value="Content and Change Management"/>
                    <xsd:enumeration value="Creative"/>
                    <xsd:enumeration value="Custom Development"/>
                    <xsd:enumeration value="Customer Relationship Management"/>
                    <xsd:enumeration value="Data and Analytics"/>
                    <xsd:enumeration value="Engagement Marketing"/>
                    <xsd:enumeration value="Infrastructure"/>
                    <xsd:enumeration value="Marketing Services"/>
                    <xsd:enumeration value="Modern Workplace"/>
                    <xsd:enumeration value="NetSuite"/>
                  </xsd:restriction>
                </xsd:simpleType>
              </xsd:element>
            </xsd:sequence>
          </xsd:extension>
        </xsd:complexContent>
      </xsd:complexType>
    </xsd:element>
    <xsd:element name="Industries" ma:index="9" nillable="true" ma:displayName="Industries" ma:format="Dropdown" ma:internalName="Industries">
      <xsd:complexType>
        <xsd:complexContent>
          <xsd:extension base="dms:MultiChoice">
            <xsd:sequence>
              <xsd:element name="Value" maxOccurs="unbounded" minOccurs="0" nillable="true">
                <xsd:simpleType>
                  <xsd:restriction base="dms:Choice">
                    <xsd:enumeration value="Aerospace"/>
                    <xsd:enumeration value="Agriculture"/>
                    <xsd:enumeration value="Agriculture Food"/>
                    <xsd:enumeration value="AI / AI Models"/>
                    <xsd:enumeration value="B2B"/>
                    <xsd:enumeration value="B2C"/>
                    <xsd:enumeration value="Chemical"/>
                    <xsd:enumeration value="Construction"/>
                    <xsd:enumeration value="Defence"/>
                    <xsd:enumeration value="Education"/>
                    <xsd:enumeration value="Energy"/>
                    <xsd:enumeration value="Engineering"/>
                    <xsd:enumeration value="Entertainment"/>
                    <xsd:enumeration value="Financial Services"/>
                    <xsd:enumeration value="Food"/>
                    <xsd:enumeration value="Government"/>
                    <xsd:enumeration value="Healthcare"/>
                    <xsd:enumeration value="Hospitality"/>
                    <xsd:enumeration value="Legal"/>
                    <xsd:enumeration value="Life Sciences"/>
                    <xsd:enumeration value="Manufacturing"/>
                    <xsd:enumeration value="Media"/>
                    <xsd:enumeration value="Non-Profit"/>
                    <xsd:enumeration value="Real Estate"/>
                    <xsd:enumeration value="Retail"/>
                    <xsd:enumeration value="Services"/>
                    <xsd:enumeration value="Technology"/>
                    <xsd:enumeration value="Telecommunications"/>
                    <xsd:enumeration value="Transportation"/>
                    <xsd:enumeration value="Water"/>
                    <xsd:enumeration value="Wellness"/>
                    <xsd:enumeration value="BPO"/>
                  </xsd:restriction>
                </xsd:simpleType>
              </xsd:element>
            </xsd:sequence>
          </xsd:extension>
        </xsd:complexContent>
      </xsd:complexType>
    </xsd:element>
    <xsd:element name="Solutions" ma:index="10" nillable="true" ma:displayName="Solutions" ma:format="Dropdown" ma:internalName="Solutions">
      <xsd:complexType>
        <xsd:complexContent>
          <xsd:extension base="dms:MultiChoice">
            <xsd:sequence>
              <xsd:element name="Value" maxOccurs="unbounded" minOccurs="0" nillable="true">
                <xsd:simpleType>
                  <xsd:restriction base="dms:Choice">
                    <xsd:enumeration value="ABM Marketing"/>
                    <xsd:enumeration value="AI"/>
                    <xsd:enumeration value="Audit"/>
                    <xsd:enumeration value="Change Management"/>
                    <xsd:enumeration value="Cloud"/>
                    <xsd:enumeration value="Configurations"/>
                    <xsd:enumeration value="Content"/>
                    <xsd:enumeration value="Customer &amp; Partner Support BPO"/>
                    <xsd:enumeration value="Customer / Partner Portal"/>
                    <xsd:enumeration value="Custom Search"/>
                    <xsd:enumeration value="Cybersecurity"/>
                    <xsd:enumeration value="Data Analytics"/>
                    <xsd:enumeration value="Design"/>
                    <xsd:enumeration value="Email Campaigns"/>
                    <xsd:enumeration value="Event support"/>
                    <xsd:enumeration value="HelpDesk Outsourcing BPO"/>
                    <xsd:enumeration value="Integrations"/>
                    <xsd:enumeration value="Intranet / Extranet"/>
                    <xsd:enumeration value="IoT"/>
                    <xsd:enumeration value="Link Building"/>
                    <xsd:enumeration value="Marketing Automation"/>
                    <xsd:enumeration value="Marketing Strategy"/>
                    <xsd:enumeration value="Marketing Technology"/>
                    <xsd:enumeration value="Migrations"/>
                    <xsd:enumeration value="Mobile Application"/>
                    <xsd:enumeration value="Organic Social Media"/>
                    <xsd:enumeration value="PPC"/>
                    <xsd:enumeration value="Personas &amp; Journey Mapping"/>
                    <xsd:enumeration value="Process Automation"/>
                    <xsd:enumeration value="Product Development"/>
                    <xsd:enumeration value="Research"/>
                    <xsd:enumeration value="SEO/ AEO"/>
                    <xsd:enumeration value="SPFx"/>
                    <xsd:enumeration value="Training"/>
                    <xsd:enumeration value="UX/ UI Design"/>
                    <xsd:enumeration value="Video Production"/>
                    <xsd:enumeration value="Webinars"/>
                    <xsd:enumeration value="Websites"/>
                    <xsd:enumeration value="DevOps"/>
                  </xsd:restriction>
                </xsd:simpleType>
              </xsd:element>
            </xsd:sequence>
          </xsd:extension>
        </xsd:complexContent>
      </xsd:complexType>
    </xsd:element>
    <xsd:element name="PlatTech" ma:index="11" nillable="true" ma:displayName="Platform / Technology" ma:format="Dropdown" ma:internalName="PlatTech">
      <xsd:complexType>
        <xsd:complexContent>
          <xsd:extension base="dms:MultiChoice">
            <xsd:sequence>
              <xsd:element name="Value" maxOccurs="unbounded" minOccurs="0" nillable="true">
                <xsd:simpleType>
                  <xsd:restriction base="dms:Choice">
                    <xsd:enumeration value=".NET"/>
                    <xsd:enumeration value="Android App"/>
                    <xsd:enumeration value="AWS"/>
                    <xsd:enumeration value="Angular"/>
                    <xsd:enumeration value="Azure"/>
                    <xsd:enumeration value="Azure DevOps"/>
                    <xsd:enumeration value="Boomi"/>
                    <xsd:enumeration value="Drupal"/>
                    <xsd:enumeration value="Dynamics"/>
                    <xsd:enumeration value="Flutter"/>
                    <xsd:enumeration value="GCP"/>
                    <xsd:enumeration value="Google"/>
                    <xsd:enumeration value="Great Plains"/>
                    <xsd:enumeration value="Hootsuite"/>
                    <xsd:enumeration value="HubSpot"/>
                    <xsd:enumeration value="iOS App"/>
                    <xsd:enumeration value="Java"/>
                    <xsd:enumeration value="Kentico"/>
                    <xsd:enumeration value="Looker Studio"/>
                    <xsd:enumeration value="Mobile App"/>
                    <xsd:enumeration value="Marketo / Adobe"/>
                    <xsd:enumeration value="NetSuite"/>
                    <xsd:enumeration value="O365"/>
                    <xsd:enumeration value="OneDrive"/>
                    <xsd:enumeration value="PowerSuite"/>
                    <xsd:enumeration value="Power BI"/>
                    <xsd:enumeration value="QuickBooks"/>
                    <xsd:enumeration value="React"/>
                    <xsd:enumeration value="React Native"/>
                    <xsd:enumeration value="Sage"/>
                    <xsd:enumeration value="Salesforce"/>
                    <xsd:enumeration value="Salesforce Experience Cloud"/>
                    <xsd:enumeration value="Salesforce Marketing Cloud"/>
                    <xsd:enumeration value="Salesforce CPQ"/>
                    <xsd:enumeration value="Salesforce Pardot"/>
                    <xsd:enumeration value="SharePoint"/>
                    <xsd:enumeration value="Shopify"/>
                    <xsd:enumeration value="Sitecore"/>
                    <xsd:enumeration value="Sitefinity"/>
                    <xsd:enumeration value="Snowflake"/>
                    <xsd:enumeration value="Sprinklr"/>
                    <xsd:enumeration value="SproutSocial"/>
                    <xsd:enumeration value="Tableau"/>
                    <xsd:enumeration value="WP Engine"/>
                    <xsd:enumeration value="Webflow"/>
                    <xsd:enumeration value="WooCommerce"/>
                    <xsd:enumeration value="WordPress"/>
                    <xsd:enumeration value="Zoho"/>
                    <xsd:enumeration value="Power Apps"/>
                    <xsd:enumeration value="Teams"/>
                    <xsd:enumeration value="Azure Data Factory"/>
                    <xsd:enumeration value="Zendesk"/>
                    <xsd:enumeration value="Business Central"/>
                    <xsd:enumeration value="Viva"/>
                  </xsd:restriction>
                </xsd:simpleType>
              </xsd:element>
            </xsd:sequence>
          </xsd:extension>
        </xsd:complexContent>
      </xsd:complexType>
    </xsd:element>
    <xsd:element name="Notes0" ma:index="12" nillable="true" ma:displayName="Notes" ma:internalName="Notes0">
      <xsd:simpleType>
        <xsd:restriction base="dms:Text">
          <xsd:maxLength value="255"/>
        </xsd:restriction>
      </xsd:simpleType>
    </xsd:element>
    <xsd:element name="Named_x0020_Account" ma:index="13" nillable="true" ma:displayName="Named Account" ma:format="Dropdown" ma:internalName="Named_x0020_Account">
      <xsd:simpleType>
        <xsd:restriction base="dms:Choice">
          <xsd:enumeration value="Microsoft"/>
          <xsd:enumeration value="Meta"/>
          <xsd:enumeration value="Amazon"/>
        </xsd:restriction>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ProjectCompletionDate" ma:index="18" nillable="true" ma:displayName="Project Completion Date" ma:format="DateOnly" ma:internalName="ProjectCompletionDate">
      <xsd:simpleType>
        <xsd:restriction base="dms:DateTime"/>
      </xsd:simpleType>
    </xsd:element>
    <xsd:element name="ApprovedByClient" ma:index="19" nillable="true" ma:displayName="Approved By Client" ma:default="0" ma:format="Dropdown" ma:internalName="ApprovedByClient">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B6E7B6C-3804-45F7-B151-AA7FDE4C335A}">
  <ds:schemaRefs>
    <ds:schemaRef ds:uri="http://schemas.microsoft.com/office/2006/metadata/customXsn"/>
  </ds:schemaRefs>
</ds:datastoreItem>
</file>

<file path=customXml/itemProps2.xml><?xml version="1.0" encoding="utf-8"?>
<ds:datastoreItem xmlns:ds="http://schemas.openxmlformats.org/officeDocument/2006/customXml" ds:itemID="{C9163AFF-6AC4-407F-AF1B-CAE5F225F940}">
  <ds:schemaRefs>
    <ds:schemaRef ds:uri="http://schemas.microsoft.com/office/2006/metadata/properties"/>
    <ds:schemaRef ds:uri="http://schemas.microsoft.com/office/infopath/2007/PartnerControls"/>
    <ds:schemaRef ds:uri="f0ee8362-fa7e-4bc9-ab88-7dcfb17cb19b"/>
  </ds:schemaRefs>
</ds:datastoreItem>
</file>

<file path=customXml/itemProps3.xml><?xml version="1.0" encoding="utf-8"?>
<ds:datastoreItem xmlns:ds="http://schemas.openxmlformats.org/officeDocument/2006/customXml" ds:itemID="{4E8402FB-C4DC-4483-9498-DBEC7605417B}">
  <ds:schemaRefs>
    <ds:schemaRef ds:uri="http://schemas.microsoft.com/sharepoint/v3/contenttype/forms"/>
  </ds:schemaRefs>
</ds:datastoreItem>
</file>

<file path=customXml/itemProps4.xml><?xml version="1.0" encoding="utf-8"?>
<ds:datastoreItem xmlns:ds="http://schemas.openxmlformats.org/officeDocument/2006/customXml" ds:itemID="{04D5B4B0-F86F-4ADD-8842-2A4CE75B9D99}"/>
</file>

<file path=docProps/app.xml><?xml version="1.0" encoding="utf-8"?>
<Properties xmlns="http://schemas.openxmlformats.org/officeDocument/2006/extended-properties" xmlns:vt="http://schemas.openxmlformats.org/officeDocument/2006/docPropsVTypes">
  <TotalTime>1</TotalTime>
  <Words>216</Words>
  <Application>Microsoft Office PowerPoint</Application>
  <PresentationFormat>Widescreen</PresentationFormat>
  <Paragraphs>8</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Custom Design</vt:lpstr>
      <vt:lpstr>Chevron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Chevron</dc:title>
  <dc:creator>Brendan Murphy</dc:creator>
  <cp:lastModifiedBy>Brendan Murphy</cp:lastModifiedBy>
  <cp:revision>2</cp:revision>
  <dcterms:created xsi:type="dcterms:W3CDTF">2020-08-31T23:57:12Z</dcterms:created>
  <dcterms:modified xsi:type="dcterms:W3CDTF">2025-06-26T16:07:38Z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0x0101000D23BCBB7020E34DAE994A365BA94206</vt:lpwstr>
  </property>
  <property fmtid="{D5CDD505-2E9C-101B-9397-08002B2CF9AE}" pid="3" name="Platforms">
    <vt:lpwstr>;#Sitefinity;#</vt:lpwstr>
  </property>
</Properties>
</file>